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93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471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9761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122490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060315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954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371600"/>
            <a:ext cx="8001000" cy="228600"/>
          </a:xfrm>
        </p:spPr>
        <p:txBody>
          <a:bodyPr/>
          <a:lstStyle/>
          <a:p>
            <a:pPr lvl="0"/>
            <a:r>
              <a:rPr lang="en-US" sz="1200" b="1" dirty="0">
                <a:solidFill>
                  <a:srgbClr val="0070C0"/>
                </a:solidFill>
                <a:latin typeface="+mn-lt"/>
              </a:rPr>
              <a:t>Sub-activity 4.1.1.2: </a:t>
            </a:r>
            <a:r>
              <a:rPr lang="en-US" sz="1200" b="1" dirty="0">
                <a:latin typeface="+mn-lt"/>
              </a:rPr>
              <a:t>Value chain analysis of groundnut seed and design of operation enhancement strategies for semi-arid ecologies of Tanzania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C9DBC9A-6F25-491C-838E-93BFA07F7D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113379"/>
              </p:ext>
            </p:extLst>
          </p:nvPr>
        </p:nvGraphicFramePr>
        <p:xfrm>
          <a:off x="533400" y="1932355"/>
          <a:ext cx="8210551" cy="4472458"/>
        </p:xfrm>
        <a:graphic>
          <a:graphicData uri="http://schemas.openxmlformats.org/drawingml/2006/table">
            <a:tbl>
              <a:tblPr firstRow="1" firstCol="1" bandRow="1"/>
              <a:tblGrid>
                <a:gridCol w="2271038">
                  <a:extLst>
                    <a:ext uri="{9D8B030D-6E8A-4147-A177-3AD203B41FA5}">
                      <a16:colId xmlns:a16="http://schemas.microsoft.com/office/drawing/2014/main" val="2284297985"/>
                    </a:ext>
                  </a:extLst>
                </a:gridCol>
                <a:gridCol w="3387673">
                  <a:extLst>
                    <a:ext uri="{9D8B030D-6E8A-4147-A177-3AD203B41FA5}">
                      <a16:colId xmlns:a16="http://schemas.microsoft.com/office/drawing/2014/main" val="1611986922"/>
                    </a:ext>
                  </a:extLst>
                </a:gridCol>
                <a:gridCol w="2551840">
                  <a:extLst>
                    <a:ext uri="{9D8B030D-6E8A-4147-A177-3AD203B41FA5}">
                      <a16:colId xmlns:a16="http://schemas.microsoft.com/office/drawing/2014/main" val="1946256981"/>
                    </a:ext>
                  </a:extLst>
                </a:gridCol>
              </a:tblGrid>
              <a:tr h="220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Deliverables 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 March 2021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Status-September 2021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3038337"/>
                  </a:ext>
                </a:extLst>
              </a:tr>
              <a:tr h="9251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-a strategy to guide future actions on improving groundnut seed value chains in central Tanzania developed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study to inform the strategy development will be conducted in July 2021, thus the delivery date will be met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Data collection will be completed by 22</a:t>
                      </a:r>
                      <a:r>
                        <a:rPr lang="en-GB" sz="1200" baseline="300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nd</a:t>
                      </a: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September 2021  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2755054"/>
                  </a:ext>
                </a:extLst>
              </a:tr>
              <a:tr h="7829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-Candidate partnerships identified for post research negotiation on implementation of value chain upgrade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This will be accomplished alongside the study above, thus it will be met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partnership outline will be developed after the study above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5486426"/>
                  </a:ext>
                </a:extLst>
              </a:tr>
              <a:tr h="2209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Groundnut Value chain report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Revised report was submitted 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Report was submitted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7098835"/>
                  </a:ext>
                </a:extLst>
              </a:tr>
              <a:tr h="4822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Publications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Draft manuscript will be shared for further review by designated scientist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Manuscript being reviewed to be submitted to Journal by end of September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7390126"/>
                  </a:ext>
                </a:extLst>
              </a:tr>
              <a:tr h="2965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Capacity building-One Msc Student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The Student (Gloria) has been cleared to graduate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323E4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Student will graduate in December 2021</a:t>
                      </a:r>
                      <a:endParaRPr lang="en-IN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434" marR="674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5101365"/>
                  </a:ext>
                </a:extLst>
              </a:tr>
              <a:tr h="1159835"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Proposed action for 2021/2022:</a:t>
                      </a: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(Should add value to this sub-activity)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-Develop implementation plan for the value chain enhancement strategy and operationalize it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-Develop knowledge products (e.g. extension bulletins, brochures, guide papers) on value chain enhancement to guide future programming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-Develop a manuscript on value chain enhancement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-Co-Researchers: Julius,</a:t>
                      </a:r>
                      <a:r>
                        <a:rPr lang="en-US" sz="1200" baseline="0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Jumbo</a:t>
                      </a:r>
                      <a:endParaRPr lang="en-IN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1804" marR="718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2204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1762</TotalTime>
  <Words>232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Gill Sans</vt:lpstr>
      <vt:lpstr>Wingdings</vt:lpstr>
      <vt:lpstr>Africa RISING presentation_template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Bekunda, Mateete (IITA)</dc:creator>
  <cp:lastModifiedBy>Eveline Massam</cp:lastModifiedBy>
  <cp:revision>19</cp:revision>
  <dcterms:created xsi:type="dcterms:W3CDTF">2021-08-31T16:21:07Z</dcterms:created>
  <dcterms:modified xsi:type="dcterms:W3CDTF">2021-10-01T07:51:30Z</dcterms:modified>
</cp:coreProperties>
</file>