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64" d="100"/>
          <a:sy n="64" d="100"/>
        </p:scale>
        <p:origin x="19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600" b="1">
                <a:solidFill>
                  <a:srgbClr val="00B0F0"/>
                </a:solidFill>
              </a:rPr>
              <a:t>Sub-activity 4.1.1.5 </a:t>
            </a:r>
            <a:r>
              <a:rPr lang="en-US" sz="1600" b="1" dirty="0">
                <a:solidFill>
                  <a:srgbClr val="00B0F0"/>
                </a:solidFill>
              </a:rPr>
              <a:t>:</a:t>
            </a:r>
            <a:r>
              <a:rPr lang="en-US" sz="1600" b="1" dirty="0"/>
              <a:t>Value chain analysis of nutrient-dense common bean varieties in Malawi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D0DCA6-3767-4019-9ADA-2A6DA73E01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83" y="1905000"/>
            <a:ext cx="7669433" cy="474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33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5</cp:revision>
  <cp:lastPrinted>2011-10-06T11:45:23Z</cp:lastPrinted>
  <dcterms:created xsi:type="dcterms:W3CDTF">2020-07-17T08:59:01Z</dcterms:created>
  <dcterms:modified xsi:type="dcterms:W3CDTF">2021-09-14T14:01:44Z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