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8215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09/09/2021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5.3.1.1 </a:t>
            </a:r>
            <a:r>
              <a:rPr lang="en-US" sz="1200" b="1" dirty="0"/>
              <a:t>Identify and communicate gender-sensitive decision support tools in the context of different farm typologies, Gundula Fischer, Regis </a:t>
            </a:r>
            <a:r>
              <a:rPr lang="en-US" sz="1200" b="1" dirty="0" err="1"/>
              <a:t>Chikowo</a:t>
            </a:r>
            <a:r>
              <a:rPr lang="en-US" sz="1200" b="1" dirty="0"/>
              <a:t>, </a:t>
            </a:r>
            <a:r>
              <a:rPr lang="en-US" sz="1200" b="1" dirty="0" err="1"/>
              <a:t>Elirehema</a:t>
            </a:r>
            <a:r>
              <a:rPr lang="en-US" sz="1200" b="1" dirty="0"/>
              <a:t> </a:t>
            </a:r>
            <a:r>
              <a:rPr lang="en-US" sz="1200" b="1" dirty="0" err="1"/>
              <a:t>Swai</a:t>
            </a:r>
            <a:endParaRPr lang="en-US" sz="12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E0FF3B-FF06-45FC-80E5-E54881D8C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56" y="2057400"/>
            <a:ext cx="7925487" cy="216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9</cp:revision>
  <dcterms:created xsi:type="dcterms:W3CDTF">2021-08-31T16:21:07Z</dcterms:created>
  <dcterms:modified xsi:type="dcterms:W3CDTF">2021-09-09T15:48:20Z</dcterms:modified>
</cp:coreProperties>
</file>