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91" autoAdjust="0"/>
    <p:restoredTop sz="93381" autoAdjust="0"/>
  </p:normalViewPr>
  <p:slideViewPr>
    <p:cSldViewPr>
      <p:cViewPr varScale="1">
        <p:scale>
          <a:sx n="64" d="100"/>
          <a:sy n="64" d="100"/>
        </p:scale>
        <p:origin x="151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pPr marL="11430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Sub-activity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: 1.1.1.7 Monitoring the impact of weather variability on productivity of maize –legume cropping systems of </a:t>
            </a:r>
            <a:r>
              <a:rPr kumimoji="0" lang="en-GB" sz="18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Kongwa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and </a:t>
            </a:r>
            <a:r>
              <a:rPr kumimoji="0" lang="en-GB" sz="18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Kiteto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Tanzania-</a:t>
            </a:r>
            <a:r>
              <a:rPr kumimoji="0" lang="en-GB" sz="18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Mawazo</a:t>
            </a:r>
            <a:r>
              <a:rPr kumimoji="0" lang="en-GB" sz="1800" b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 </a:t>
            </a:r>
            <a:r>
              <a:rPr kumimoji="0" lang="en-GB" sz="1800" b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itchFamily="34" charset="0"/>
                <a:ea typeface="+mn-ea"/>
                <a:cs typeface="+mn-cs"/>
              </a:rPr>
              <a:t>Shitindi</a:t>
            </a:r>
            <a:endParaRPr kumimoji="0" lang="en-US" sz="1800" b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" pitchFamily="34" charset="0"/>
              <a:ea typeface="+mn-ea"/>
              <a:cs typeface="+mn-cs"/>
            </a:endParaRPr>
          </a:p>
          <a:p>
            <a:endParaRPr lang="en-US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7C6CE1-628E-4489-96E6-36E4911F1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59" y="2133600"/>
            <a:ext cx="8305800" cy="348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44</TotalTime>
  <Words>23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7</cp:revision>
  <cp:lastPrinted>2011-10-06T11:45:23Z</cp:lastPrinted>
  <dcterms:created xsi:type="dcterms:W3CDTF">2020-07-17T08:59:01Z</dcterms:created>
  <dcterms:modified xsi:type="dcterms:W3CDTF">2021-09-14T10:09:12Z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