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  <p:sldMasterId id="2147483681" r:id="rId6"/>
  </p:sldMasterIdLst>
  <p:notesMasterIdLst>
    <p:notesMasterId r:id="rId11"/>
  </p:notesMasterIdLst>
  <p:handoutMasterIdLst>
    <p:handoutMasterId r:id="rId12"/>
  </p:handoutMasterIdLst>
  <p:sldIdLst>
    <p:sldId id="289" r:id="rId7"/>
    <p:sldId id="290" r:id="rId8"/>
    <p:sldId id="291" r:id="rId9"/>
    <p:sldId id="292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nda, Julius (IITA)" initials="MJ(" lastIdx="2" clrIdx="0">
    <p:extLst>
      <p:ext uri="{19B8F6BF-5375-455C-9EA6-DF929625EA0E}">
        <p15:presenceInfo xmlns:p15="http://schemas.microsoft.com/office/powerpoint/2012/main" userId="S::J.Manda@cgiar.org::0ae715e3-e957-43eb-9b19-6e6896afdba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2123"/>
    <a:srgbClr val="156834"/>
    <a:srgbClr val="156635"/>
    <a:srgbClr val="EC821C"/>
    <a:srgbClr val="CBF5DC"/>
    <a:srgbClr val="93E9B6"/>
    <a:srgbClr val="F6C798"/>
    <a:srgbClr val="E49C9E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8" autoAdjust="0"/>
    <p:restoredTop sz="93381" autoAdjust="0"/>
  </p:normalViewPr>
  <p:slideViewPr>
    <p:cSldViewPr>
      <p:cViewPr varScale="1">
        <p:scale>
          <a:sx n="65" d="100"/>
          <a:sy n="65" d="100"/>
        </p:scale>
        <p:origin x="130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237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509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569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720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png"/><Relationship Id="rId4" Type="http://schemas.openxmlformats.org/officeDocument/2006/relationships/image" Target="cid:image001.png@01D16D8C.9C905A10" TargetMode="Externa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1654489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182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666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478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5910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49666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9906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Guide to Planning 2020/2021</a:t>
            </a:r>
            <a:endParaRPr lang="en-GB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1371600"/>
            <a:ext cx="822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b="1" u="sng" dirty="0" smtClean="0"/>
          </a:p>
          <a:p>
            <a:r>
              <a:rPr lang="en-GB" sz="2400" b="1" u="sng" dirty="0" smtClean="0"/>
              <a:t>Research</a:t>
            </a:r>
            <a:r>
              <a:rPr lang="en-GB" sz="2400" b="1" u="sng" dirty="0" smtClean="0"/>
              <a:t>:</a:t>
            </a:r>
            <a:endParaRPr lang="en-GB" sz="24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 smtClean="0"/>
              <a:t>Sub-activities that inform the presentations given </a:t>
            </a:r>
            <a:r>
              <a:rPr lang="en-GB" sz="2400" dirty="0" smtClean="0"/>
              <a:t>today. </a:t>
            </a:r>
            <a:r>
              <a:rPr lang="en-GB" sz="2400" b="1" dirty="0" smtClean="0"/>
              <a:t>These presentations are aimed at filling the logframe gaps</a:t>
            </a:r>
            <a:endParaRPr lang="en-GB" sz="2400" b="1" dirty="0" smtClean="0"/>
          </a:p>
          <a:p>
            <a:endParaRPr lang="en-GB" sz="24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 smtClean="0"/>
              <a:t>Social, economic and human condition activities </a:t>
            </a:r>
            <a:r>
              <a:rPr lang="en-GB" sz="2400" dirty="0" smtClean="0"/>
              <a:t>that are completing cycles </a:t>
            </a:r>
            <a:r>
              <a:rPr lang="en-GB" sz="2400" dirty="0" smtClean="0"/>
              <a:t>for 2019/2020 sub-activities. </a:t>
            </a:r>
            <a:r>
              <a:rPr lang="en-GB" sz="2400" dirty="0" smtClean="0"/>
              <a:t>Evidence of progress must be given.</a:t>
            </a:r>
          </a:p>
          <a:p>
            <a:endParaRPr lang="en-GB" sz="24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 smtClean="0"/>
              <a:t>New</a:t>
            </a:r>
            <a:r>
              <a:rPr lang="en-GB" sz="2400" dirty="0" smtClean="0"/>
              <a:t> </a:t>
            </a:r>
            <a:r>
              <a:rPr lang="en-GB" sz="2400" dirty="0" smtClean="0"/>
              <a:t>social, economic and human condition </a:t>
            </a:r>
            <a:r>
              <a:rPr lang="en-GB" sz="2400" dirty="0" smtClean="0"/>
              <a:t>research for on-going sub-activities.</a:t>
            </a:r>
            <a:endParaRPr lang="en-GB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0938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9906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Guide to Planning 2020/2021</a:t>
            </a:r>
            <a:endParaRPr lang="en-GB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1600200"/>
            <a:ext cx="8229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b="1" u="sng" dirty="0" smtClean="0"/>
          </a:p>
          <a:p>
            <a:r>
              <a:rPr lang="en-GB" sz="2400" b="1" u="sng" dirty="0" smtClean="0"/>
              <a:t>Research </a:t>
            </a:r>
            <a:r>
              <a:rPr lang="en-GB" sz="2400" b="1" u="sng" dirty="0" smtClean="0"/>
              <a:t>continued</a:t>
            </a:r>
            <a:r>
              <a:rPr lang="en-GB" sz="2400" b="1" u="sng" dirty="0" smtClean="0"/>
              <a:t>:</a:t>
            </a:r>
          </a:p>
          <a:p>
            <a:endParaRPr lang="en-GB" sz="2400" b="1" u="sng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 smtClean="0"/>
              <a:t>Sub-activities whose biophysical data has been collected only for one </a:t>
            </a:r>
            <a:r>
              <a:rPr lang="en-GB" sz="2400" dirty="0" smtClean="0"/>
              <a:t>season</a:t>
            </a:r>
          </a:p>
          <a:p>
            <a:endParaRPr lang="en-GB" sz="24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 smtClean="0"/>
              <a:t>Justified long-term sub-activity experiments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3214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9906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Guide to Planning 2020/2021</a:t>
            </a:r>
            <a:endParaRPr lang="en-GB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1600200"/>
            <a:ext cx="8229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Development activities: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 smtClean="0"/>
              <a:t>Continue work with existing partnerships</a:t>
            </a:r>
          </a:p>
          <a:p>
            <a:endParaRPr lang="en-GB" sz="24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 smtClean="0"/>
              <a:t>Initiate work with development partnerships that are already in the pipeline</a:t>
            </a:r>
          </a:p>
          <a:p>
            <a:endParaRPr lang="en-GB" sz="24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 smtClean="0"/>
              <a:t>Conduct adoption and </a:t>
            </a:r>
            <a:r>
              <a:rPr lang="en-GB" sz="2400" dirty="0" err="1" smtClean="0"/>
              <a:t>spillover</a:t>
            </a:r>
            <a:r>
              <a:rPr lang="en-GB" sz="2400" dirty="0" smtClean="0"/>
              <a:t> studies if technology exposure is over </a:t>
            </a:r>
            <a:r>
              <a:rPr lang="en-GB" sz="2400" b="1" dirty="0" smtClean="0"/>
              <a:t>xxx</a:t>
            </a:r>
            <a:r>
              <a:rPr lang="en-GB" sz="2400" dirty="0" smtClean="0"/>
              <a:t> HHs and </a:t>
            </a:r>
            <a:r>
              <a:rPr lang="en-GB" sz="2400" b="1" dirty="0" err="1" smtClean="0"/>
              <a:t>yyy</a:t>
            </a:r>
            <a:r>
              <a:rPr lang="en-GB" sz="2400" dirty="0" smtClean="0"/>
              <a:t> years</a:t>
            </a:r>
          </a:p>
          <a:p>
            <a:endParaRPr lang="en-GB" sz="24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 smtClean="0"/>
              <a:t>Collect  and document information for  compelling success stories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0428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9906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Guide to Planning 2020/2021</a:t>
            </a:r>
            <a:endParaRPr lang="en-GB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1447800"/>
            <a:ext cx="8229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Documenting legacy: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 smtClean="0"/>
              <a:t>Completing 2019/2020 publications</a:t>
            </a:r>
          </a:p>
          <a:p>
            <a:endParaRPr lang="en-GB" sz="24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 smtClean="0"/>
              <a:t>Initiating and completing 2020/2021 publications, especially for those sub-activities that did not show them as deliverables from previous work</a:t>
            </a:r>
          </a:p>
          <a:p>
            <a:endParaRPr lang="en-GB" sz="24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 smtClean="0"/>
              <a:t>Synthesis and prediction model-based (e.g. APSIM) manuscripts</a:t>
            </a:r>
          </a:p>
          <a:p>
            <a:endParaRPr lang="en-GB" sz="24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 smtClean="0"/>
              <a:t>Phase II </a:t>
            </a:r>
            <a:r>
              <a:rPr lang="en-GB" sz="2400" dirty="0" smtClean="0"/>
              <a:t>Footprints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 smtClean="0"/>
              <a:t>Final Report (</a:t>
            </a:r>
            <a:r>
              <a:rPr lang="en-GB" sz="2400" b="1" dirty="0" smtClean="0"/>
              <a:t>J. Glover guide – next presentation by Irmgard</a:t>
            </a:r>
            <a:r>
              <a:rPr lang="en-GB" sz="2400" dirty="0" smtClean="0"/>
              <a:t>)</a:t>
            </a:r>
            <a:endParaRPr lang="en-GB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5762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purl.org/dc/dcmitype/"/>
    <ds:schemaRef ds:uri="http://schemas.microsoft.com/office/infopath/2007/PartnerControls"/>
    <ds:schemaRef ds:uri="9f5e9607-a28b-487e-b093-da60e75ee109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5603</TotalTime>
  <Words>185</Words>
  <Application>Microsoft Office PowerPoint</Application>
  <PresentationFormat>On-screen Show (4:3)</PresentationFormat>
  <Paragraphs>38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2_Custom Design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Mateete Bekunda</cp:lastModifiedBy>
  <cp:revision>272</cp:revision>
  <cp:lastPrinted>2011-10-06T11:45:23Z</cp:lastPrinted>
  <dcterms:created xsi:type="dcterms:W3CDTF">2018-05-19T10:21:56Z</dcterms:created>
  <dcterms:modified xsi:type="dcterms:W3CDTF">2020-09-29T06:15:57Z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