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8" d="100"/>
          <a:sy n="68" d="100"/>
        </p:scale>
        <p:origin x="147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0053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46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00987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4502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8813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2149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2184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306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773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0354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924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970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47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frontiersin.org/articles/10.3389/fsufs.2021.694160/full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6400800" cy="226255"/>
          </a:xfrm>
        </p:spPr>
        <p:txBody>
          <a:bodyPr>
            <a:noAutofit/>
          </a:bodyPr>
          <a:lstStyle/>
          <a:p>
            <a:r>
              <a:rPr lang="en-US" sz="1200" b="1" dirty="0">
                <a:solidFill>
                  <a:srgbClr val="0070C0"/>
                </a:solidFill>
                <a:latin typeface="+mn-lt"/>
              </a:rPr>
              <a:t>Sub-activity: 3.2.1.1: </a:t>
            </a:r>
            <a:r>
              <a:rPr lang="en-US" sz="1200" b="1" dirty="0">
                <a:latin typeface="+mn-lt"/>
              </a:rPr>
              <a:t>Pathways to sustainable adoption of nutrient-dense diets  in rural communities of central Tanzania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9A96F5B-6E75-4E6A-B28C-11A23CA5F4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5477543"/>
              </p:ext>
            </p:extLst>
          </p:nvPr>
        </p:nvGraphicFramePr>
        <p:xfrm>
          <a:off x="668083" y="2015754"/>
          <a:ext cx="7807833" cy="4132390"/>
        </p:xfrm>
        <a:graphic>
          <a:graphicData uri="http://schemas.openxmlformats.org/drawingml/2006/table">
            <a:tbl>
              <a:tblPr firstRow="1" firstCol="1" bandRow="1"/>
              <a:tblGrid>
                <a:gridCol w="1414779">
                  <a:extLst>
                    <a:ext uri="{9D8B030D-6E8A-4147-A177-3AD203B41FA5}">
                      <a16:colId xmlns:a16="http://schemas.microsoft.com/office/drawing/2014/main" val="2931889935"/>
                    </a:ext>
                  </a:extLst>
                </a:gridCol>
                <a:gridCol w="162560">
                  <a:extLst>
                    <a:ext uri="{9D8B030D-6E8A-4147-A177-3AD203B41FA5}">
                      <a16:colId xmlns:a16="http://schemas.microsoft.com/office/drawing/2014/main" val="2092053784"/>
                    </a:ext>
                  </a:extLst>
                </a:gridCol>
                <a:gridCol w="4045862">
                  <a:extLst>
                    <a:ext uri="{9D8B030D-6E8A-4147-A177-3AD203B41FA5}">
                      <a16:colId xmlns:a16="http://schemas.microsoft.com/office/drawing/2014/main" val="1051022888"/>
                    </a:ext>
                  </a:extLst>
                </a:gridCol>
                <a:gridCol w="2184632">
                  <a:extLst>
                    <a:ext uri="{9D8B030D-6E8A-4147-A177-3AD203B41FA5}">
                      <a16:colId xmlns:a16="http://schemas.microsoft.com/office/drawing/2014/main" val="30278055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323E4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Deliverables </a:t>
                      </a:r>
                      <a:endParaRPr lang="en-IN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100"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Status march 2021</a:t>
                      </a:r>
                      <a:endParaRPr lang="en-IN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Status September 2021</a:t>
                      </a:r>
                      <a:endParaRPr lang="en-IN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17985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solidFill>
                            <a:srgbClr val="323E4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1100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-Drivers of food choice in Semi-Arid central Tanzania established</a:t>
                      </a:r>
                      <a:endParaRPr lang="en-IN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100"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-Study report was submitted</a:t>
                      </a:r>
                      <a:endParaRPr lang="en-IN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r>
                        <a:rPr lang="en-GB" sz="11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Guidelines for scaling out improved nutrition based on local food contexts developed</a:t>
                      </a:r>
                      <a:endParaRPr lang="en-IN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 i="1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r>
                        <a:rPr lang="en-GB" sz="110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Report submitted</a:t>
                      </a:r>
                      <a:endParaRPr lang="en-IN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55068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323E4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Publication </a:t>
                      </a:r>
                      <a:endParaRPr lang="en-IN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100" dirty="0"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323E4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-Drafting of manuscript was not complete following delay in data processing and student thesis write up</a:t>
                      </a:r>
                      <a:endParaRPr lang="en-IN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323E4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-Manuscript. On drivers of millet consumption among school aged children in Tanzania published in </a:t>
                      </a:r>
                      <a:r>
                        <a:rPr lang="en-GB" sz="1100" dirty="0">
                          <a:solidFill>
                            <a:srgbClr val="63636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Frontiers in Sustainable Food Systems</a:t>
                      </a:r>
                      <a:endParaRPr lang="en-IN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u="sng" dirty="0">
                          <a:solidFill>
                            <a:srgbClr val="323E4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  <a:hlinkClick r:id="rId2"/>
                        </a:rPr>
                        <a:t>https://www.frontiersin.org/articles/10.3389/fsufs.2021.694160/full</a:t>
                      </a:r>
                      <a:endParaRPr lang="en-IN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323E4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-Manuscript on drivers of pigeon pea consumption accepted in </a:t>
                      </a:r>
                      <a:r>
                        <a:rPr lang="en-GB" sz="1100" u="sng" dirty="0">
                          <a:solidFill>
                            <a:srgbClr val="323E4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  <a:hlinkClick r:id="rId2"/>
                        </a:rPr>
                        <a:t>https://www.frontiersin.org/articles/10.3389/fsufs.2021.694160/full</a:t>
                      </a:r>
                      <a:endParaRPr lang="en-IN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80882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323E4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Capacity building- 2 Msc students</a:t>
                      </a:r>
                      <a:endParaRPr lang="en-IN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 sz="1100" dirty="0"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Thesis were successfully submitted and the students (Ruth, Monica) graduated with MSc. In human nutrition on December 18</a:t>
                      </a:r>
                      <a:r>
                        <a:rPr lang="en-GB" sz="1100" baseline="300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, 2020</a:t>
                      </a:r>
                      <a:endParaRPr lang="en-IN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323E4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-Activity is complete</a:t>
                      </a:r>
                      <a:endParaRPr lang="en-IN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4177086"/>
                  </a:ext>
                </a:extLst>
              </a:tr>
              <a:tr h="0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Proposed action for 2021/2022:</a:t>
                      </a:r>
                      <a:r>
                        <a:rPr lang="en-US" sz="11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(Should add value to this sub-activity)</a:t>
                      </a:r>
                      <a:endParaRPr lang="en-IN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r>
                        <a:rPr lang="en-IN" sz="1100" dirty="0">
                          <a:solidFill>
                            <a:srgbClr val="2E75B6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Development of synthesis paper to inform future programming on how to link Agriculture and nutrition for food and nutrition security</a:t>
                      </a:r>
                      <a:endParaRPr lang="en-IN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en-GB" sz="1100" dirty="0">
                          <a:solidFill>
                            <a:srgbClr val="2E75B6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-Develop knowledge products (e.g. extension bulletins, brochures, guide papers)</a:t>
                      </a:r>
                      <a:r>
                        <a:rPr lang="en-IN" sz="11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r>
                        <a:rPr lang="en-IN" sz="1100" dirty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IN" sz="1100" dirty="0">
                          <a:solidFill>
                            <a:srgbClr val="0070C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Co-Researchers-</a:t>
                      </a:r>
                      <a:r>
                        <a:rPr lang="en-IN" sz="1100" dirty="0" err="1">
                          <a:solidFill>
                            <a:srgbClr val="0070C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Prof.</a:t>
                      </a:r>
                      <a:r>
                        <a:rPr lang="en-IN" sz="1100" baseline="0" dirty="0">
                          <a:solidFill>
                            <a:srgbClr val="0070C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IN" sz="1100" baseline="0" dirty="0" err="1">
                          <a:solidFill>
                            <a:srgbClr val="0070C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Muzanila</a:t>
                      </a:r>
                      <a:endParaRPr lang="en-IN" sz="1100" dirty="0">
                        <a:solidFill>
                          <a:srgbClr val="0070C0"/>
                        </a:solidFill>
                        <a:latin typeface="+mn-lt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57123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1784</TotalTime>
  <Words>227</Words>
  <Application>Microsoft Office PowerPoint</Application>
  <PresentationFormat>On-screen Show (4:3)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Gill Sans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Bekunda, Mateete (IITA)</dc:creator>
  <cp:lastModifiedBy>Eveline Massam</cp:lastModifiedBy>
  <cp:revision>23</cp:revision>
  <dcterms:created xsi:type="dcterms:W3CDTF">2021-08-31T16:21:07Z</dcterms:created>
  <dcterms:modified xsi:type="dcterms:W3CDTF">2021-09-17T03:05:47Z</dcterms:modified>
</cp:coreProperties>
</file>