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681" r:id="rId6"/>
  </p:sldMasterIdLst>
  <p:notesMasterIdLst>
    <p:notesMasterId r:id="rId11"/>
  </p:notesMasterIdLst>
  <p:handoutMasterIdLst>
    <p:handoutMasterId r:id="rId12"/>
  </p:handoutMasterIdLst>
  <p:sldIdLst>
    <p:sldId id="289" r:id="rId7"/>
    <p:sldId id="321" r:id="rId8"/>
    <p:sldId id="322" r:id="rId9"/>
    <p:sldId id="323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da, Julius (IITA)" initials="MJ(" lastIdx="2" clrIdx="0">
    <p:extLst>
      <p:ext uri="{19B8F6BF-5375-455C-9EA6-DF929625EA0E}">
        <p15:presenceInfo xmlns:p15="http://schemas.microsoft.com/office/powerpoint/2012/main" userId="S::J.Manda@cgiar.org::0ae715e3-e957-43eb-9b19-6e6896afdb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2123"/>
    <a:srgbClr val="156834"/>
    <a:srgbClr val="156635"/>
    <a:srgbClr val="EC821C"/>
    <a:srgbClr val="CBF5DC"/>
    <a:srgbClr val="93E9B6"/>
    <a:srgbClr val="F6C798"/>
    <a:srgbClr val="E49C9E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8" autoAdjust="0"/>
    <p:restoredTop sz="93381" autoAdjust="0"/>
  </p:normalViewPr>
  <p:slideViewPr>
    <p:cSldViewPr>
      <p:cViewPr varScale="1">
        <p:scale>
          <a:sx n="65" d="100"/>
          <a:sy n="65" d="100"/>
        </p:scale>
        <p:origin x="130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377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8319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19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11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10.png"/><Relationship Id="rId4" Type="http://schemas.openxmlformats.org/officeDocument/2006/relationships/image" Target="cid:image001.png@01D16D8C.9C905A10" TargetMode="Externa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654489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1824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666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78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5910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49666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2019-2020 </a:t>
            </a:r>
            <a:r>
              <a:rPr lang="en-GB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Project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implementation updates &amp; developments</a:t>
            </a:r>
            <a:endParaRPr lang="en-US" sz="2800" b="1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800" y="4114800"/>
            <a:ext cx="6096000" cy="1676400"/>
          </a:xfr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+mn-lt"/>
              </a:rPr>
              <a:t>Mateete Bekunda</a:t>
            </a:r>
            <a:endParaRPr lang="en-US" b="1" dirty="0">
              <a:solidFill>
                <a:schemeClr val="accent2"/>
              </a:solidFill>
              <a:latin typeface="+mn-lt"/>
            </a:endParaRPr>
          </a:p>
          <a:p>
            <a:endParaRPr lang="en-US" b="1" dirty="0">
              <a:latin typeface="+mn-lt"/>
            </a:endParaRPr>
          </a:p>
          <a:p>
            <a:r>
              <a:rPr lang="en-US" dirty="0" smtClean="0">
                <a:latin typeface="+mn-lt"/>
              </a:rPr>
              <a:t>28 </a:t>
            </a:r>
            <a:r>
              <a:rPr lang="en-US" dirty="0">
                <a:latin typeface="+mn-lt"/>
              </a:rPr>
              <a:t>September 2020.</a:t>
            </a: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938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1138D7D-A5D0-465E-AE0C-30304DF1AC27}"/>
              </a:ext>
            </a:extLst>
          </p:cNvPr>
          <p:cNvSpPr/>
          <p:nvPr/>
        </p:nvSpPr>
        <p:spPr>
          <a:xfrm>
            <a:off x="228600" y="685800"/>
            <a:ext cx="81534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2400" b="1" dirty="0" smtClean="0"/>
              <a:t>Implementation</a:t>
            </a:r>
            <a:endParaRPr lang="en-US" sz="2400" b="1" dirty="0"/>
          </a:p>
          <a:p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Mode: Aimed at phasing out biophysical data generation</a:t>
            </a:r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Complement individual activities with partner activities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Systems-based activity in Tanzania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Case studies in Tanzania and Malawi</a:t>
            </a:r>
            <a:endParaRPr lang="en-US" sz="1900" dirty="0"/>
          </a:p>
          <a:p>
            <a:pPr lvl="1"/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Compliment individual outputs with partner outputs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Individual documentation/publications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Project-based documentation/publications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Sieg: Pigeonpea intercropping meta-analysis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Handbook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Kihara: (Country-based) ISFM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Program-based documentation/publications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Mateete</a:t>
            </a:r>
            <a:r>
              <a:rPr lang="en-US" sz="1900" dirty="0" smtClean="0"/>
              <a:t>: Technology delivery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err="1" smtClean="0"/>
              <a:t>Mahama</a:t>
            </a:r>
            <a:r>
              <a:rPr lang="en-US" sz="1900" dirty="0" smtClean="0"/>
              <a:t>: Nutrition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1900" dirty="0" smtClean="0"/>
              <a:t>Fred: Mechanization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95621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1138D7D-A5D0-465E-AE0C-30304DF1AC27}"/>
              </a:ext>
            </a:extLst>
          </p:cNvPr>
          <p:cNvSpPr/>
          <p:nvPr/>
        </p:nvSpPr>
        <p:spPr>
          <a:xfrm>
            <a:off x="304800" y="1519059"/>
            <a:ext cx="815340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2400" b="1" dirty="0" smtClean="0"/>
              <a:t>Developments</a:t>
            </a:r>
            <a:endParaRPr lang="en-US" sz="2400" b="1" dirty="0"/>
          </a:p>
          <a:p>
            <a:endParaRPr lang="en-US" dirty="0"/>
          </a:p>
          <a:p>
            <a:pPr lvl="1"/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External Review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Recommendations guide planning for 2020/2021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Chief Scientists now regularly requested to report to PCT on progress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New guidance from PCT (Irmgard to report on)</a:t>
            </a:r>
            <a:endParaRPr lang="en-US" sz="1900" dirty="0"/>
          </a:p>
          <a:p>
            <a:pPr lvl="1"/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COVID-19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Negative impacts on some activities – carry over (NCE) effects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Anticipated positive impacts not forthcoming, especially on publications</a:t>
            </a:r>
          </a:p>
        </p:txBody>
      </p:sp>
    </p:spTree>
    <p:extLst>
      <p:ext uri="{BB962C8B-B14F-4D97-AF65-F5344CB8AC3E}">
        <p14:creationId xmlns:p14="http://schemas.microsoft.com/office/powerpoint/2010/main" val="173406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1138D7D-A5D0-465E-AE0C-30304DF1AC27}"/>
              </a:ext>
            </a:extLst>
          </p:cNvPr>
          <p:cNvSpPr/>
          <p:nvPr/>
        </p:nvSpPr>
        <p:spPr>
          <a:xfrm>
            <a:off x="381000" y="1939022"/>
            <a:ext cx="8153400" cy="3370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en-US" sz="2400" b="1" dirty="0" smtClean="0"/>
              <a:t>2019/2020 Reporting</a:t>
            </a:r>
            <a:endParaRPr lang="en-US" sz="2400" b="1" dirty="0"/>
          </a:p>
          <a:p>
            <a:endParaRPr lang="en-US" dirty="0"/>
          </a:p>
          <a:p>
            <a:pPr lvl="1"/>
            <a:endParaRPr lang="en-US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900" dirty="0" smtClean="0"/>
              <a:t>Updating what we started last year</a:t>
            </a:r>
            <a:endParaRPr lang="en-US" sz="1900" dirty="0" smtClean="0"/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Systems-based activity in Tanzania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Case studies in Tanzania and Malawi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MSU and CIMMYT led activities in Malawi</a:t>
            </a:r>
          </a:p>
          <a:p>
            <a:pPr marL="1257300" lvl="2" indent="-342900">
              <a:buFont typeface="Wingdings" panose="05000000000000000000" pitchFamily="2" charset="2"/>
              <a:buChar char="Ø"/>
            </a:pPr>
            <a:r>
              <a:rPr lang="en-US" sz="1900" dirty="0" smtClean="0"/>
              <a:t>Progress on technology delivery support tools</a:t>
            </a:r>
          </a:p>
          <a:p>
            <a:pPr lvl="2"/>
            <a:endParaRPr lang="en-US" sz="1900" dirty="0" smtClean="0"/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en-US" sz="1900" dirty="0" smtClean="0"/>
              <a:t>Consideration of closing up activities for the above.</a:t>
            </a:r>
            <a:endParaRPr lang="en-US" sz="1900" dirty="0"/>
          </a:p>
          <a:p>
            <a:pPr lvl="1"/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94435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B71C4711-9970-464C-BE92-AF95AC7E76C3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f5e9607-a28b-487e-b093-da60e75ee10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5078</TotalTime>
  <Words>167</Words>
  <Application>Microsoft Office PowerPoint</Application>
  <PresentationFormat>On-screen Show (4:3)</PresentationFormat>
  <Paragraphs>47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Courier New</vt:lpstr>
      <vt:lpstr>Gill Sans</vt:lpstr>
      <vt:lpstr>Times New Roman</vt:lpstr>
      <vt:lpstr>Wingdings</vt:lpstr>
      <vt:lpstr>Africa RISING presentation_template</vt:lpstr>
      <vt:lpstr>1_Custom Design</vt:lpstr>
      <vt:lpstr>2_Custom Design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Mateete Bekunda</cp:lastModifiedBy>
  <cp:revision>260</cp:revision>
  <cp:lastPrinted>2011-10-06T11:45:23Z</cp:lastPrinted>
  <dcterms:created xsi:type="dcterms:W3CDTF">2018-05-19T10:21:56Z</dcterms:created>
  <dcterms:modified xsi:type="dcterms:W3CDTF">2020-09-27T13:23:04Z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