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6"/>
  </p:notesMasterIdLst>
  <p:handoutMasterIdLst>
    <p:handoutMasterId r:id="rId7"/>
  </p:handoutMasterIdLst>
  <p:sldIdLst>
    <p:sldId id="278" r:id="rId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89" autoAdjust="0"/>
    <p:restoredTop sz="93381" autoAdjust="0"/>
  </p:normalViewPr>
  <p:slideViewPr>
    <p:cSldViewPr>
      <p:cViewPr varScale="1">
        <p:scale>
          <a:sx n="68" d="100"/>
          <a:sy n="68" d="100"/>
        </p:scale>
        <p:origin x="152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cid:image001.png@01D16D8C.9C905A10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675122"/>
              </p:ext>
            </p:extLst>
          </p:nvPr>
        </p:nvGraphicFramePr>
        <p:xfrm>
          <a:off x="139505" y="2057400"/>
          <a:ext cx="8686800" cy="44234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6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05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Deliverables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(March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(August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At least one nutrient x water management trial established per EPA</a:t>
                      </a:r>
                      <a:endParaRPr lang="en-ZW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Three repeat field trials successfully established in </a:t>
                      </a:r>
                      <a:r>
                        <a:rPr lang="en-GB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Ntubwi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, </a:t>
                      </a:r>
                      <a:r>
                        <a:rPr lang="en-GB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Nsanama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and </a:t>
                      </a:r>
                      <a:r>
                        <a:rPr lang="en-GB" sz="1200" dirty="0" err="1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Nyambi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as planned during Jan 2021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Accomplished earlier in the year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Field days held with partners</a:t>
                      </a:r>
                      <a:endParaRPr lang="en-ZW" sz="120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Field days are currently suspended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Field days are currently suspended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71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Soil water and nutrients use interactions determined</a:t>
                      </a:r>
                      <a:endParaRPr lang="en-ZW" sz="120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Experiments just harvested. Data to be included in next report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Data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compilation completed. The three field sites that had persisted </a:t>
                      </a:r>
                      <a:r>
                        <a:rPr lang="en-ZW" sz="1200" kern="1200" baseline="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uin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ZW" sz="1200" kern="1200" baseline="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Machinga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have now been completed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At least 10,000 farmers practicing tied ridges across projects site; technology dissemination affected by District Ext. Coordination Committees</a:t>
                      </a:r>
                      <a:endParaRPr lang="en-ZW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Targeting 15,000 this season.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Onfarm</a:t>
                      </a: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work curtailed by COVID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related</a:t>
                      </a: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restrictions.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Monitoring activities handicapped over the year.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72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Manuscript</a:t>
                      </a:r>
                      <a:endParaRPr lang="en-ZW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 much progress on this during this period. We concentrated on other outputs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Data synthesis on-going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72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uploaded on to DataVerse</a:t>
                      </a:r>
                      <a:endParaRPr lang="en-ZW" sz="120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Data provided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for uploading as required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FtF</a:t>
                      </a:r>
                      <a:r>
                        <a:rPr lang="en-GB" sz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indicators data submitted to M&amp;E/IFPRI for upload</a:t>
                      </a:r>
                      <a:endParaRPr lang="en-ZW" sz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385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Proposed action for 2021/2022: continue</a:t>
                      </a:r>
                      <a:r>
                        <a:rPr lang="en-US" sz="1400" baseline="0" dirty="0">
                          <a:effectLst/>
                          <a:latin typeface="+mn-lt"/>
                        </a:rPr>
                        <a:t> with data synthesis,  and publications</a:t>
                      </a:r>
                      <a:endParaRPr lang="en-ZW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431667"/>
            <a:ext cx="8915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Sub-activity 2.2.1.2: </a:t>
            </a:r>
            <a:r>
              <a:rPr lang="en-GB" sz="1600" b="1" dirty="0"/>
              <a:t>Investigations on nutrient and water management for climate resilience along a climate gradient in southern Malawi. Regis </a:t>
            </a:r>
            <a:r>
              <a:rPr lang="en-GB" sz="1600" b="1" dirty="0" err="1"/>
              <a:t>Chikowo</a:t>
            </a:r>
            <a:r>
              <a:rPr lang="en-GB" sz="1600" b="1"/>
              <a:t> (MSU)</a:t>
            </a:r>
            <a:endParaRPr lang="en-GB" sz="1600" b="1" dirty="0"/>
          </a:p>
          <a:p>
            <a:endParaRPr lang="en-ZW" sz="1600" dirty="0"/>
          </a:p>
        </p:txBody>
      </p:sp>
    </p:spTree>
    <p:extLst>
      <p:ext uri="{BB962C8B-B14F-4D97-AF65-F5344CB8AC3E}">
        <p14:creationId xmlns:p14="http://schemas.microsoft.com/office/powerpoint/2010/main" val="261746003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infopath/2007/PartnerControls"/>
    <ds:schemaRef ds:uri="9f5e9607-a28b-487e-b093-da60e75ee109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282</TotalTime>
  <Words>212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Gill Sans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74</cp:revision>
  <cp:lastPrinted>2011-10-06T11:45:23Z</cp:lastPrinted>
  <dcterms:created xsi:type="dcterms:W3CDTF">2021-08-06T23:06:32Z</dcterms:created>
  <dcterms:modified xsi:type="dcterms:W3CDTF">2021-09-17T02:42:58Z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