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1" r:id="rId2"/>
  </p:sldMasterIdLst>
  <p:notesMasterIdLst>
    <p:notesMasterId r:id="rId5"/>
  </p:notesMasterIdLst>
  <p:sldIdLst>
    <p:sldId id="410" r:id="rId3"/>
    <p:sldId id="405" r:id="rId4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990033"/>
    <a:srgbClr val="2602BE"/>
    <a:srgbClr val="F68C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EE25419-B055-4355-A5DA-F2727EFEC71E}" v="12" dt="2018-11-22T16:50:06.36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101" autoAdjust="0"/>
  </p:normalViewPr>
  <p:slideViewPr>
    <p:cSldViewPr>
      <p:cViewPr varScale="1">
        <p:scale>
          <a:sx n="68" d="100"/>
          <a:sy n="68" d="100"/>
        </p:scale>
        <p:origin x="1446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513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42" Type="http://schemas.microsoft.com/office/2015/10/relationships/revisionInfo" Target="revisionInfo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41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oeschle-Zeledon, Irmgard (IITA)" userId="7aea0643-a288-42ba-b111-a1af54ebe12e" providerId="ADAL" clId="{6EE25419-B055-4355-A5DA-F2727EFEC71E}"/>
    <pc:docChg chg="custSel addSld delSld modSld">
      <pc:chgData name="Hoeschle-Zeledon, Irmgard (IITA)" userId="7aea0643-a288-42ba-b111-a1af54ebe12e" providerId="ADAL" clId="{6EE25419-B055-4355-A5DA-F2727EFEC71E}" dt="2018-11-22T16:56:55.788" v="340" actId="20577"/>
      <pc:docMkLst>
        <pc:docMk/>
      </pc:docMkLst>
      <pc:sldChg chg="modSp">
        <pc:chgData name="Hoeschle-Zeledon, Irmgard (IITA)" userId="7aea0643-a288-42ba-b111-a1af54ebe12e" providerId="ADAL" clId="{6EE25419-B055-4355-A5DA-F2727EFEC71E}" dt="2018-11-22T16:35:11.651" v="167" actId="113"/>
        <pc:sldMkLst>
          <pc:docMk/>
          <pc:sldMk cId="0" sldId="256"/>
        </pc:sldMkLst>
        <pc:spChg chg="mod">
          <ac:chgData name="Hoeschle-Zeledon, Irmgard (IITA)" userId="7aea0643-a288-42ba-b111-a1af54ebe12e" providerId="ADAL" clId="{6EE25419-B055-4355-A5DA-F2727EFEC71E}" dt="2018-11-22T16:32:54.005" v="96" actId="6549"/>
          <ac:spMkLst>
            <pc:docMk/>
            <pc:sldMk cId="0" sldId="256"/>
            <ac:spMk id="16386" creationId="{7ED4EBD8-0D8F-450E-9DD0-D405C45D9418}"/>
          </ac:spMkLst>
        </pc:spChg>
        <pc:spChg chg="mod">
          <ac:chgData name="Hoeschle-Zeledon, Irmgard (IITA)" userId="7aea0643-a288-42ba-b111-a1af54ebe12e" providerId="ADAL" clId="{6EE25419-B055-4355-A5DA-F2727EFEC71E}" dt="2018-11-22T16:35:11.651" v="167" actId="113"/>
          <ac:spMkLst>
            <pc:docMk/>
            <pc:sldMk cId="0" sldId="256"/>
            <ac:spMk id="16387" creationId="{0A3ECA7B-50B8-4EFD-91F4-58D0330891FC}"/>
          </ac:spMkLst>
        </pc:spChg>
      </pc:sldChg>
      <pc:sldChg chg="modSp">
        <pc:chgData name="Hoeschle-Zeledon, Irmgard (IITA)" userId="7aea0643-a288-42ba-b111-a1af54ebe12e" providerId="ADAL" clId="{6EE25419-B055-4355-A5DA-F2727EFEC71E}" dt="2018-11-22T16:39:32.273" v="170" actId="20577"/>
        <pc:sldMkLst>
          <pc:docMk/>
          <pc:sldMk cId="1714487845" sldId="298"/>
        </pc:sldMkLst>
        <pc:spChg chg="mod">
          <ac:chgData name="Hoeschle-Zeledon, Irmgard (IITA)" userId="7aea0643-a288-42ba-b111-a1af54ebe12e" providerId="ADAL" clId="{6EE25419-B055-4355-A5DA-F2727EFEC71E}" dt="2018-11-22T16:39:32.273" v="170" actId="20577"/>
          <ac:spMkLst>
            <pc:docMk/>
            <pc:sldMk cId="1714487845" sldId="298"/>
            <ac:spMk id="2" creationId="{00000000-0000-0000-0000-000000000000}"/>
          </ac:spMkLst>
        </pc:spChg>
      </pc:sldChg>
      <pc:sldChg chg="modSp">
        <pc:chgData name="Hoeschle-Zeledon, Irmgard (IITA)" userId="7aea0643-a288-42ba-b111-a1af54ebe12e" providerId="ADAL" clId="{6EE25419-B055-4355-A5DA-F2727EFEC71E}" dt="2018-11-22T16:31:11.620" v="27" actId="20577"/>
        <pc:sldMkLst>
          <pc:docMk/>
          <pc:sldMk cId="1904818354" sldId="342"/>
        </pc:sldMkLst>
        <pc:spChg chg="mod">
          <ac:chgData name="Hoeschle-Zeledon, Irmgard (IITA)" userId="7aea0643-a288-42ba-b111-a1af54ebe12e" providerId="ADAL" clId="{6EE25419-B055-4355-A5DA-F2727EFEC71E}" dt="2018-11-22T16:31:11.620" v="27" actId="20577"/>
          <ac:spMkLst>
            <pc:docMk/>
            <pc:sldMk cId="1904818354" sldId="342"/>
            <ac:spMk id="2" creationId="{00000000-0000-0000-0000-000000000000}"/>
          </ac:spMkLst>
        </pc:spChg>
      </pc:sldChg>
      <pc:sldChg chg="modSp">
        <pc:chgData name="Hoeschle-Zeledon, Irmgard (IITA)" userId="7aea0643-a288-42ba-b111-a1af54ebe12e" providerId="ADAL" clId="{6EE25419-B055-4355-A5DA-F2727EFEC71E}" dt="2018-11-22T16:44:39.612" v="231" actId="6549"/>
        <pc:sldMkLst>
          <pc:docMk/>
          <pc:sldMk cId="3734523444" sldId="356"/>
        </pc:sldMkLst>
        <pc:spChg chg="mod">
          <ac:chgData name="Hoeschle-Zeledon, Irmgard (IITA)" userId="7aea0643-a288-42ba-b111-a1af54ebe12e" providerId="ADAL" clId="{6EE25419-B055-4355-A5DA-F2727EFEC71E}" dt="2018-11-22T16:44:39.612" v="231" actId="6549"/>
          <ac:spMkLst>
            <pc:docMk/>
            <pc:sldMk cId="3734523444" sldId="356"/>
            <ac:spMk id="10" creationId="{00000000-0000-0000-0000-000000000000}"/>
          </ac:spMkLst>
        </pc:spChg>
      </pc:sldChg>
      <pc:sldChg chg="modSp">
        <pc:chgData name="Hoeschle-Zeledon, Irmgard (IITA)" userId="7aea0643-a288-42ba-b111-a1af54ebe12e" providerId="ADAL" clId="{6EE25419-B055-4355-A5DA-F2727EFEC71E}" dt="2018-11-22T16:56:55.788" v="340" actId="20577"/>
        <pc:sldMkLst>
          <pc:docMk/>
          <pc:sldMk cId="0" sldId="364"/>
        </pc:sldMkLst>
        <pc:spChg chg="mod">
          <ac:chgData name="Hoeschle-Zeledon, Irmgard (IITA)" userId="7aea0643-a288-42ba-b111-a1af54ebe12e" providerId="ADAL" clId="{6EE25419-B055-4355-A5DA-F2727EFEC71E}" dt="2018-11-22T16:56:55.788" v="340" actId="20577"/>
          <ac:spMkLst>
            <pc:docMk/>
            <pc:sldMk cId="0" sldId="364"/>
            <ac:spMk id="25603" creationId="{85B8090E-96AF-43DB-BA94-86D7B0251E21}"/>
          </ac:spMkLst>
        </pc:spChg>
      </pc:sldChg>
      <pc:sldChg chg="modSp add">
        <pc:chgData name="Hoeschle-Zeledon, Irmgard (IITA)" userId="7aea0643-a288-42ba-b111-a1af54ebe12e" providerId="ADAL" clId="{6EE25419-B055-4355-A5DA-F2727EFEC71E}" dt="2018-11-22T16:43:49.703" v="230" actId="122"/>
        <pc:sldMkLst>
          <pc:docMk/>
          <pc:sldMk cId="2243524685" sldId="365"/>
        </pc:sldMkLst>
        <pc:spChg chg="mod">
          <ac:chgData name="Hoeschle-Zeledon, Irmgard (IITA)" userId="7aea0643-a288-42ba-b111-a1af54ebe12e" providerId="ADAL" clId="{6EE25419-B055-4355-A5DA-F2727EFEC71E}" dt="2018-11-22T16:43:49.703" v="230" actId="122"/>
          <ac:spMkLst>
            <pc:docMk/>
            <pc:sldMk cId="2243524685" sldId="365"/>
            <ac:spMk id="2" creationId="{359F4988-1246-48A4-8ADB-A41D97DD0F1E}"/>
          </ac:spMkLst>
        </pc:spChg>
      </pc:sldChg>
      <pc:sldChg chg="add del">
        <pc:chgData name="Hoeschle-Zeledon, Irmgard (IITA)" userId="7aea0643-a288-42ba-b111-a1af54ebe12e" providerId="ADAL" clId="{6EE25419-B055-4355-A5DA-F2727EFEC71E}" dt="2018-11-22T16:45:40.199" v="235"/>
        <pc:sldMkLst>
          <pc:docMk/>
          <pc:sldMk cId="651188797" sldId="366"/>
        </pc:sldMkLst>
      </pc:sldChg>
      <pc:sldChg chg="modSp">
        <pc:chgData name="Hoeschle-Zeledon, Irmgard (IITA)" userId="7aea0643-a288-42ba-b111-a1af54ebe12e" providerId="ADAL" clId="{6EE25419-B055-4355-A5DA-F2727EFEC71E}" dt="2018-11-22T16:47:32.728" v="330" actId="20577"/>
        <pc:sldMkLst>
          <pc:docMk/>
          <pc:sldMk cId="681337767" sldId="366"/>
        </pc:sldMkLst>
        <pc:spChg chg="mod">
          <ac:chgData name="Hoeschle-Zeledon, Irmgard (IITA)" userId="7aea0643-a288-42ba-b111-a1af54ebe12e" providerId="ADAL" clId="{6EE25419-B055-4355-A5DA-F2727EFEC71E}" dt="2018-11-22T16:47:32.728" v="330" actId="20577"/>
          <ac:spMkLst>
            <pc:docMk/>
            <pc:sldMk cId="681337767" sldId="366"/>
            <ac:spMk id="2" creationId="{359F4988-1246-48A4-8ADB-A41D97DD0F1E}"/>
          </ac:spMkLst>
        </pc:spChg>
      </pc:sldChg>
      <pc:sldChg chg="add del">
        <pc:chgData name="Hoeschle-Zeledon, Irmgard (IITA)" userId="7aea0643-a288-42ba-b111-a1af54ebe12e" providerId="ADAL" clId="{6EE25419-B055-4355-A5DA-F2727EFEC71E}" dt="2018-11-22T16:45:30.546" v="233"/>
        <pc:sldMkLst>
          <pc:docMk/>
          <pc:sldMk cId="4121882066" sldId="366"/>
        </pc:sldMkLst>
      </pc:sldChg>
      <pc:sldChg chg="del">
        <pc:chgData name="Hoeschle-Zeledon, Irmgard (IITA)" userId="7aea0643-a288-42ba-b111-a1af54ebe12e" providerId="ADAL" clId="{6EE25419-B055-4355-A5DA-F2727EFEC71E}" dt="2018-11-22T16:50:30.726" v="331" actId="2696"/>
        <pc:sldMkLst>
          <pc:docMk/>
          <pc:sldMk cId="3553891550" sldId="367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95BED479-06FF-41A4-999A-774F4663C621}" type="datetimeFigureOut">
              <a:rPr lang="en-GB" smtClean="0"/>
              <a:pPr/>
              <a:t>18/08/2019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1F6B3924-0472-4692-9BBD-C72027CBE9C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85135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cid:image001.png@01D16D8C.9C905A10" TargetMode="Externa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8.png"/><Relationship Id="rId5" Type="http://schemas.openxmlformats.org/officeDocument/2006/relationships/image" Target="../media/image2.png"/><Relationship Id="rId4" Type="http://schemas.openxmlformats.org/officeDocument/2006/relationships/image" Target="../media/image7.jpe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9.png"/><Relationship Id="rId4" Type="http://schemas.openxmlformats.org/officeDocument/2006/relationships/image" Target="../media/image7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/>
              <a:t>Title of presentation here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/>
              <a:t>Name(s) of presenter(s)</a:t>
            </a:r>
            <a:br>
              <a:rPr lang="en-US" dirty="0"/>
            </a:br>
            <a:r>
              <a:rPr lang="en-US" dirty="0"/>
              <a:t>Organizational affiliation</a:t>
            </a:r>
            <a:br>
              <a:rPr lang="en-US" dirty="0"/>
            </a:br>
            <a:r>
              <a:rPr lang="en-US" dirty="0"/>
              <a:t>Event name, place and dates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0997139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484839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>
                  <a:latin typeface="+mj-lt"/>
                </a:rPr>
                <a:t>The presentation has a Creative Commons licence. You are free to re-use or distribute this work, provided credit is given to ILRI.</a:t>
              </a:r>
              <a:endParaRPr lang="en-US" sz="900" dirty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512588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463498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/>
              <a:t>For graphs</a:t>
            </a:r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630634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/>
              <a:t>Click icon to add table</a:t>
            </a:r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24688440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/>
              <a:t>Click icon to add table</a:t>
            </a:r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3632441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202A09A-BFA1-4DA9-A4E9-299B0C7FFA69}" type="datetimeFigureOut">
              <a:rPr lang="en-US" smtClean="0"/>
              <a:pPr/>
              <a:t>18-Aug-19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790F3E2-DA62-4EF8-9348-704E7728A1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146658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For charts use this style </a:t>
            </a:r>
          </a:p>
        </p:txBody>
      </p:sp>
    </p:spTree>
    <p:extLst>
      <p:ext uri="{BB962C8B-B14F-4D97-AF65-F5344CB8AC3E}">
        <p14:creationId xmlns:p14="http://schemas.microsoft.com/office/powerpoint/2010/main" val="6602189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Insert picture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839868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746241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32608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91" r:id="rId6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13107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7504" y="548680"/>
            <a:ext cx="86409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latin typeface="Gill Sans" panose="020B0502020104020203" pitchFamily="34" charset="0"/>
              </a:rPr>
              <a:t>Youth Mappers engagement</a:t>
            </a:r>
            <a:endParaRPr lang="en-US" sz="4800" b="1" dirty="0">
              <a:latin typeface="Gill Sans" panose="020B0502020104020203" pitchFamily="34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1800" dirty="0">
                <a:latin typeface="Gill Sans" panose="020B0502020104020203" pitchFamily="34" charset="0"/>
              </a:rPr>
              <a:t>As part of Africa RISING’s goals to involve the youth in its </a:t>
            </a:r>
            <a:r>
              <a:rPr lang="en-US" sz="1800" dirty="0" smtClean="0">
                <a:latin typeface="Gill Sans" panose="020B0502020104020203" pitchFamily="34" charset="0"/>
              </a:rPr>
              <a:t>program, </a:t>
            </a:r>
            <a:r>
              <a:rPr lang="en-US" sz="1800" dirty="0">
                <a:latin typeface="Gill Sans" panose="020B0502020104020203" pitchFamily="34" charset="0"/>
              </a:rPr>
              <a:t>five (5) students from the University of Cape Coast under the event, Youth Mappers to Africa RISING </a:t>
            </a:r>
            <a:r>
              <a:rPr lang="en-US" sz="1800" dirty="0" smtClean="0">
                <a:latin typeface="Gill Sans" panose="020B0502020104020203" pitchFamily="34" charset="0"/>
              </a:rPr>
              <a:t>Program </a:t>
            </a:r>
            <a:r>
              <a:rPr lang="en-US" sz="1800" dirty="0">
                <a:latin typeface="Gill Sans" panose="020B0502020104020203" pitchFamily="34" charset="0"/>
              </a:rPr>
              <a:t>embarked on a visit to the Northern, Upper East and West regions of Ghana from 18 – 26 February to share experiences with averagely </a:t>
            </a:r>
            <a:r>
              <a:rPr lang="en-US" sz="1800" dirty="0" smtClean="0">
                <a:latin typeface="Gill Sans" panose="020B0502020104020203" pitchFamily="34" charset="0"/>
              </a:rPr>
              <a:t>216, </a:t>
            </a:r>
            <a:r>
              <a:rPr lang="en-US" sz="1800" dirty="0">
                <a:latin typeface="Gill Sans" panose="020B0502020104020203" pitchFamily="34" charset="0"/>
              </a:rPr>
              <a:t>farmers in all the three (3) regions, 72 per region.</a:t>
            </a:r>
          </a:p>
          <a:p>
            <a:endParaRPr lang="en-US" sz="1800" dirty="0">
              <a:latin typeface="Gill Sans" panose="020B0502020104020203" pitchFamily="34" charset="0"/>
            </a:endParaRPr>
          </a:p>
          <a:p>
            <a:pPr algn="just"/>
            <a:r>
              <a:rPr lang="en-US" sz="1800" dirty="0">
                <a:latin typeface="Gill Sans" panose="020B0502020104020203" pitchFamily="34" charset="0"/>
              </a:rPr>
              <a:t>The aim of their visit was to collaborate with the Africa RISING team to:</a:t>
            </a:r>
          </a:p>
          <a:p>
            <a:pPr algn="just">
              <a:buFont typeface="Wingdings" pitchFamily="2" charset="2"/>
              <a:buChar char="Ø"/>
            </a:pPr>
            <a:r>
              <a:rPr lang="en-US" sz="1800" dirty="0">
                <a:latin typeface="Gill Sans" panose="020B0502020104020203" pitchFamily="34" charset="0"/>
              </a:rPr>
              <a:t>Map the location of Africa RISING intervention sites and take GPS coordinates, geo-locate and take crop field perimeters around all Africa RISING farmers as a means to ascertain recommendation domains from the acreages of food crops. </a:t>
            </a:r>
          </a:p>
          <a:p>
            <a:pPr algn="just">
              <a:buFont typeface="Wingdings" pitchFamily="2" charset="2"/>
              <a:buChar char="Ø"/>
            </a:pPr>
            <a:r>
              <a:rPr lang="en-US" sz="1800" dirty="0">
                <a:latin typeface="Gill Sans" panose="020B0502020104020203" pitchFamily="34" charset="0"/>
              </a:rPr>
              <a:t>Collect attribute data information for each farm to help with farmer profiling using the KOBO toolbox.</a:t>
            </a:r>
          </a:p>
          <a:p>
            <a:pPr>
              <a:buFont typeface="Wingdings" pitchFamily="2" charset="2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6515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9" name="Picture 5" descr="C:\Users\ALarbi\Desktop\MINA OBYA - IITA\YOUTH MAPPERS PROGRAMME\IITA\IMG_304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4"/>
            <a:ext cx="4217629" cy="2813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IITA AFRICA\Desktop\1. PICTURE STORY\IITA\IMG_40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9767" y="3908511"/>
            <a:ext cx="4424233" cy="2949489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-36512" y="2852936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b="1" dirty="0" smtClean="0"/>
              <a:t>Africa RISING beneficiaries were interviewed on project activities</a:t>
            </a:r>
            <a:r>
              <a:rPr lang="en-US" sz="2000" b="1" dirty="0"/>
              <a:t> </a:t>
            </a:r>
            <a:r>
              <a:rPr lang="en-US" sz="2000" b="1" dirty="0" smtClean="0"/>
              <a:t>for farmer profiling; conducted field perimeter surveys for crop acreage estimations. </a:t>
            </a:r>
            <a:endParaRPr lang="en-US" sz="2000" b="1" dirty="0"/>
          </a:p>
          <a:p>
            <a:pPr algn="just"/>
            <a:r>
              <a:rPr lang="en-US" sz="2000" b="1" dirty="0" smtClean="0"/>
              <a:t>Farmers fields are currently geo-referenced; seasonal calendar crop data analyzed</a:t>
            </a:r>
          </a:p>
        </p:txBody>
      </p:sp>
      <p:pic>
        <p:nvPicPr>
          <p:cNvPr id="8" name="Picture 4" descr="C:\Users\IITA AFRICA\Desktop\1. PICTURE STORY\IITA\IMG_3373.jp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25726" y="3908511"/>
            <a:ext cx="4292352" cy="2861568"/>
          </a:xfrm>
          <a:prstGeom prst="rect">
            <a:avLst/>
          </a:prstGeom>
          <a:noFill/>
        </p:spPr>
      </p:pic>
      <p:pic>
        <p:nvPicPr>
          <p:cNvPr id="9" name="Picture 3" descr="C:\Users\IITA AFRICA\Desktop\1. PICTURE STORY\IITA\IMG_334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7984" y="-56272"/>
            <a:ext cx="4304378" cy="286958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54311914"/>
      </p:ext>
    </p:extLst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RISING_presentation_template_Global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" id="{ED7DE2DF-E474-4BAC-9361-5826CB4712A3}" vid="{C8A89AE2-0F92-40D4-A237-911D7B474A71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" id="{ED7DE2DF-E474-4BAC-9361-5826CB4712A3}" vid="{1374483B-9A9E-4D79-9057-3943A17399E5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13871</TotalTime>
  <Words>181</Words>
  <Application>Microsoft Office PowerPoint</Application>
  <PresentationFormat>On-screen Show (4:3)</PresentationFormat>
  <Paragraphs>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Gill Sans</vt:lpstr>
      <vt:lpstr>Wingdings</vt:lpstr>
      <vt:lpstr>AfricaRISING_presentation_template_Global</vt:lpstr>
      <vt:lpstr>1_Custom Design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Audifas</dc:creator>
  <cp:lastModifiedBy>Fred Kizito</cp:lastModifiedBy>
  <cp:revision>346</cp:revision>
  <cp:lastPrinted>2018-12-10T19:16:58Z</cp:lastPrinted>
  <dcterms:created xsi:type="dcterms:W3CDTF">2017-06-12T17:46:54Z</dcterms:created>
  <dcterms:modified xsi:type="dcterms:W3CDTF">2019-08-18T15:46:58Z</dcterms:modified>
</cp:coreProperties>
</file>