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7793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nvirometrix.direct.quickconnect.to:5001/fsdownload/aFpXfPTsH/R-code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dpi.com/2072-4292/13/9/1754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1.3.1.2: </a:t>
            </a:r>
            <a:r>
              <a:rPr lang="en-US" sz="1200" b="1" dirty="0"/>
              <a:t>Produce regionally relevant extrapolation domain maps for validated conservation agriculture (CA) practices.  F. Muthoni</a:t>
            </a:r>
          </a:p>
          <a:p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C04C622-1B54-4FA3-AB6E-DA7F5F0DD7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8613456"/>
              </p:ext>
            </p:extLst>
          </p:nvPr>
        </p:nvGraphicFramePr>
        <p:xfrm>
          <a:off x="645415" y="1990798"/>
          <a:ext cx="7965185" cy="3600905"/>
        </p:xfrm>
        <a:graphic>
          <a:graphicData uri="http://schemas.openxmlformats.org/drawingml/2006/table">
            <a:tbl>
              <a:tblPr firstRow="1" firstCol="1" bandRow="1"/>
              <a:tblGrid>
                <a:gridCol w="1975174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&amp; means of verification where applicable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on the 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high spatial resolution prediction of maize yields with machine learning</a:t>
                      </a: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Target submission date is Sept 30, 2021.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preparation, Target submission date is Oct 30, 2021.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5127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Maps Inter-annual maize yields from CA &amp; CP systems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Processing agronomic &amp; remote sensing data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https://envirometrix.direct.quickconnect.to:5001/fsdownload/aFpXfPTsH/R-code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Maps yield advantage of CA systems at different seasons</a:t>
                      </a: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Calibration &amp; accuracy assessment of ML models</a:t>
                      </a: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Completed: 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https://envirometrix.direct.quickconnect.to:5001/fsdownload/aFpXfPTsH/R-code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)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4061567"/>
                  </a:ext>
                </a:extLst>
              </a:tr>
              <a:tr h="339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New: Online tutorial for space-time machine learning crop yield prediction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uploaded on </a:t>
                      </a:r>
                      <a:r>
                        <a:rPr lang="en-GB" sz="1200" kern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gitlab</a:t>
                      </a:r>
                      <a:r>
                        <a:rPr lang="en-GB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: https://gitlab.com/openlandmap/africa-rising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0328971"/>
                  </a:ext>
                </a:extLst>
              </a:tr>
              <a:tr h="339296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for 2021/2022: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b="1" u="none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Team: 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F. Muthoni (IITA), Christian </a:t>
                      </a:r>
                      <a:r>
                        <a:rPr lang="en-US" sz="1200" dirty="0" err="1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Thierfelder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(CIMMYT), Robin Crammer (MSc, , Olena Dubovyk, Javier Muro (University of Bonn). Deep learning (DL) for spatial prediction of maize yields in Southern Africa. MSc project – University of Bonn.</a:t>
                      </a: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416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561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1.3.1.3: </a:t>
            </a:r>
            <a:r>
              <a:rPr lang="en-US" sz="1200" b="1" dirty="0"/>
              <a:t>Produce regionally relevant extrapolation domain maps for validated soil and water conservation practices (</a:t>
            </a:r>
            <a:r>
              <a:rPr lang="en-US" sz="1200" b="1" dirty="0" err="1"/>
              <a:t>Gliricidia</a:t>
            </a:r>
            <a:r>
              <a:rPr lang="en-US" sz="1200" b="1" dirty="0"/>
              <a:t> </a:t>
            </a:r>
            <a:r>
              <a:rPr lang="en-US" sz="1200" b="1" dirty="0" err="1"/>
              <a:t>sepium</a:t>
            </a:r>
            <a:r>
              <a:rPr lang="en-US" sz="1200" b="1" dirty="0"/>
              <a:t>- shelterbelt, Tied Ridges and </a:t>
            </a:r>
            <a:r>
              <a:rPr lang="en-US" sz="1200" b="1" dirty="0" err="1"/>
              <a:t>Fanya</a:t>
            </a:r>
            <a:r>
              <a:rPr lang="en-US" sz="1200" b="1" dirty="0"/>
              <a:t> </a:t>
            </a:r>
            <a:r>
              <a:rPr lang="en-US" sz="1200" b="1" dirty="0" err="1"/>
              <a:t>Juu</a:t>
            </a:r>
            <a:r>
              <a:rPr lang="en-US" sz="1200" b="1" dirty="0"/>
              <a:t>/</a:t>
            </a:r>
            <a:r>
              <a:rPr lang="en-US" sz="1200" b="1" dirty="0" err="1"/>
              <a:t>chini</a:t>
            </a:r>
            <a:r>
              <a:rPr lang="en-US" sz="1200" b="1" dirty="0"/>
              <a:t>).  F. Muthoni</a:t>
            </a:r>
          </a:p>
          <a:p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CFD7D0A-AC70-404C-B2EA-2B399BF0A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074539"/>
              </p:ext>
            </p:extLst>
          </p:nvPr>
        </p:nvGraphicFramePr>
        <p:xfrm>
          <a:off x="647913" y="2001974"/>
          <a:ext cx="7772401" cy="2222540"/>
        </p:xfrm>
        <a:graphic>
          <a:graphicData uri="http://schemas.openxmlformats.org/drawingml/2006/table">
            <a:tbl>
              <a:tblPr firstRow="1" firstCol="1" bandRow="1"/>
              <a:tblGrid>
                <a:gridCol w="1927368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463869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381164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4784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</a:t>
                      </a:r>
                      <a:r>
                        <a:rPr lang="en-GB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&amp; means of verification where applicable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7223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Manuscript on spatial and temporal distribution of land degradation risk in Kongwa and Kiteto districts, Tanzania</a:t>
                      </a:r>
                      <a:endParaRPr lang="en-GB" sz="1200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Manuscript submitted 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Published: 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https://www.mdpi.com/2072-4292/13/9/1754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165925"/>
                  </a:ext>
                </a:extLst>
              </a:tr>
              <a:tr h="904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New:  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on </a:t>
                      </a:r>
                      <a:r>
                        <a:rPr lang="en-GB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Monitoring the trend and drivers of land degradation with remote sensing in ESA region.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kern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Times New Roman" panose="02020603050405020304" pitchFamily="18" charset="0"/>
                        </a:rPr>
                        <a:t>Manuscript in preparation: Target submission date is Dec 31, 2021</a:t>
                      </a:r>
                      <a:endParaRPr lang="en-GB" sz="1200" kern="12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99403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651</TotalTime>
  <Words>336</Words>
  <Application>Microsoft Office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14</cp:revision>
  <dcterms:created xsi:type="dcterms:W3CDTF">2021-08-31T16:21:07Z</dcterms:created>
  <dcterms:modified xsi:type="dcterms:W3CDTF">2021-09-17T02:37:44Z</dcterms:modified>
</cp:coreProperties>
</file>