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7"/>
  </p:notesMasterIdLst>
  <p:handoutMasterIdLst>
    <p:handoutMasterId r:id="rId8"/>
  </p:handoutMasterIdLst>
  <p:sldIdLst>
    <p:sldId id="270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4" d="100"/>
          <a:sy n="64" d="100"/>
        </p:scale>
        <p:origin x="192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9/17/2021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sz="1200" b="1" dirty="0">
                <a:solidFill>
                  <a:srgbClr val="0070C0"/>
                </a:solidFill>
              </a:rPr>
              <a:t>Sub-activity 1.3.1.4: </a:t>
            </a:r>
            <a:r>
              <a:rPr lang="en-US" sz="1200" b="1" dirty="0"/>
              <a:t>Ex ante impact assessment with Trade-off Analysis Model for Multidimensional Impact Assessment (TOA-MD) for regional relevance of Africa RISING technologies. . Lieven Claessens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154A00C-FE0D-4D20-BCB0-3FA129719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3951548"/>
              </p:ext>
            </p:extLst>
          </p:nvPr>
        </p:nvGraphicFramePr>
        <p:xfrm>
          <a:off x="675861" y="1905000"/>
          <a:ext cx="7772400" cy="466400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190342">
                  <a:extLst>
                    <a:ext uri="{9D8B030D-6E8A-4147-A177-3AD203B41FA5}">
                      <a16:colId xmlns:a16="http://schemas.microsoft.com/office/drawing/2014/main" val="2702585108"/>
                    </a:ext>
                  </a:extLst>
                </a:gridCol>
                <a:gridCol w="2791029">
                  <a:extLst>
                    <a:ext uri="{9D8B030D-6E8A-4147-A177-3AD203B41FA5}">
                      <a16:colId xmlns:a16="http://schemas.microsoft.com/office/drawing/2014/main" val="3071350553"/>
                    </a:ext>
                  </a:extLst>
                </a:gridCol>
                <a:gridCol w="2791029">
                  <a:extLst>
                    <a:ext uri="{9D8B030D-6E8A-4147-A177-3AD203B41FA5}">
                      <a16:colId xmlns:a16="http://schemas.microsoft.com/office/drawing/2014/main" val="1181764132"/>
                    </a:ext>
                  </a:extLst>
                </a:gridCol>
              </a:tblGrid>
              <a:tr h="37960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Deliverables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(March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Status (August 2021)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4255766892"/>
                  </a:ext>
                </a:extLst>
              </a:tr>
              <a:tr h="932116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Inventory of existing bio-physical data from Africa RISING experiments.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3183640325"/>
                  </a:ext>
                </a:extLst>
              </a:tr>
              <a:tr h="3678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TOA-MD model set up for Tanzania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4070947788"/>
                  </a:ext>
                </a:extLst>
              </a:tr>
              <a:tr h="187255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Ex-ante impact assessment implemented and analyzed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Analysis completed and documented as a Chapter in the PhD thesis of Shrabashi Ray.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Draft journal article is pending final verification of some data and will be submitted before the next report.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Missing/erroneous data</a:t>
                      </a:r>
                      <a:endParaRPr lang="en-US" sz="1100">
                        <a:effectLst/>
                      </a:endParaRP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were received, analysis redone. Article will be submitted Sept21.   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2493738696"/>
                  </a:ext>
                </a:extLst>
              </a:tr>
              <a:tr h="367853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Data uploaded on to DataVerse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1619860911"/>
                  </a:ext>
                </a:extLst>
              </a:tr>
              <a:tr h="744028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FtF indicators data submitted to M&amp;E/IFPRI for upload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NA</a:t>
                      </a:r>
                      <a:endParaRPr lang="en-US" sz="110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US" sz="1100" dirty="0">
                        <a:solidFill>
                          <a:srgbClr val="323E4F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6953" marR="66953" marT="0" marB="0"/>
                </a:tc>
                <a:extLst>
                  <a:ext uri="{0D108BD9-81ED-4DB2-BD59-A6C34878D82A}">
                    <a16:rowId xmlns:a16="http://schemas.microsoft.com/office/drawing/2014/main" val="31004127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78035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9</TotalTime>
  <Words>138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3</cp:revision>
  <cp:lastPrinted>2011-10-06T11:45:23Z</cp:lastPrinted>
  <dcterms:created xsi:type="dcterms:W3CDTF">2020-07-17T08:59:01Z</dcterms:created>
  <dcterms:modified xsi:type="dcterms:W3CDTF">2021-09-17T03:47:11Z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