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05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4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0987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593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81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14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184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306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73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035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924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97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CFFA8-E39E-4CD2-BAF1-5641B16EA943}" type="datetimeFigureOut">
              <a:rPr lang="en-GB" smtClean="0"/>
              <a:t>17/09/2021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EEB135-D653-48E9-BF8F-A661CFD165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4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0902" y="14478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4.1.1.3</a:t>
            </a:r>
            <a:r>
              <a:rPr lang="en-US" sz="1200" b="1" dirty="0"/>
              <a:t>:  Assess how livelihoods of farmers are affected by implementation of ISFM practices as a result of Africa RISING activities in </a:t>
            </a:r>
            <a:r>
              <a:rPr lang="en-US" sz="1200" b="1" dirty="0" err="1"/>
              <a:t>Babati</a:t>
            </a:r>
            <a:endParaRPr lang="en-US" sz="1200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1214E7-E43D-486B-94F8-D1AAC14E99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427" y="1975844"/>
            <a:ext cx="7766977" cy="456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46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0AB9E2D8D5894898F96C1E3D31D56C" ma:contentTypeVersion="14" ma:contentTypeDescription="Create a new document." ma:contentTypeScope="" ma:versionID="a94ccacf64abc99596b16f1bb8c7684f">
  <xsd:schema xmlns:xsd="http://www.w3.org/2001/XMLSchema" xmlns:xs="http://www.w3.org/2001/XMLSchema" xmlns:p="http://schemas.microsoft.com/office/2006/metadata/properties" xmlns:ns3="9c5b454a-81d6-46c5-be72-8d9b04583a2d" xmlns:ns4="d633d9b0-d173-42ee-9584-b0cffcfb3934" targetNamespace="http://schemas.microsoft.com/office/2006/metadata/properties" ma:root="true" ma:fieldsID="afd2c2c31a425b50c85a77a45fc6745a" ns3:_="" ns4:_="">
    <xsd:import namespace="9c5b454a-81d6-46c5-be72-8d9b04583a2d"/>
    <xsd:import namespace="d633d9b0-d173-42ee-9584-b0cffcfb393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b454a-81d6-46c5-be72-8d9b04583a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33d9b0-d173-42ee-9584-b0cffcfb3934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000471C-C60C-47AD-8AD1-8A7E264307BD}">
  <ds:schemaRefs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d633d9b0-d173-42ee-9584-b0cffcfb3934"/>
    <ds:schemaRef ds:uri="http://schemas.microsoft.com/office/2006/metadata/properties"/>
    <ds:schemaRef ds:uri="http://schemas.openxmlformats.org/package/2006/metadata/core-properties"/>
    <ds:schemaRef ds:uri="9c5b454a-81d6-46c5-be72-8d9b04583a2d"/>
  </ds:schemaRefs>
</ds:datastoreItem>
</file>

<file path=customXml/itemProps2.xml><?xml version="1.0" encoding="utf-8"?>
<ds:datastoreItem xmlns:ds="http://schemas.openxmlformats.org/officeDocument/2006/customXml" ds:itemID="{A5EDCA0D-7691-4A7E-AC29-16E4F854BA0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0E8F84-7C3C-42CB-ABE8-95565C0391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5b454a-81d6-46c5-be72-8d9b04583a2d"/>
    <ds:schemaRef ds:uri="d633d9b0-d173-42ee-9584-b0cffcfb39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</TotalTime>
  <Words>24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Gill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16</cp:revision>
  <dcterms:created xsi:type="dcterms:W3CDTF">2021-08-31T16:21:07Z</dcterms:created>
  <dcterms:modified xsi:type="dcterms:W3CDTF">2021-09-17T04:38:02Z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0x0101008E0AB9E2D8D5894898F96C1E3D31D56C</vt:lpwstr>
  </property>
</Properties>
</file>