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"/>
  </p:notesMasterIdLst>
  <p:handoutMasterIdLst>
    <p:handoutMasterId r:id="rId7"/>
  </p:handoutMasterIdLst>
  <p:sldIdLst>
    <p:sldId id="283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46" autoAdjust="0"/>
    <p:restoredTop sz="93381" autoAdjust="0"/>
  </p:normalViewPr>
  <p:slideViewPr>
    <p:cSldViewPr>
      <p:cViewPr varScale="1">
        <p:scale>
          <a:sx n="60" d="100"/>
          <a:sy n="60" d="100"/>
        </p:scale>
        <p:origin x="186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986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cid:image001.png@01D16D8C.9C905A10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16/B978-0-12-816436-5.00009-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353797"/>
              </p:ext>
            </p:extLst>
          </p:nvPr>
        </p:nvGraphicFramePr>
        <p:xfrm>
          <a:off x="152400" y="2362200"/>
          <a:ext cx="8915400" cy="3977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3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(August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76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least one field trial established in each of the 5 EPA study sites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2020</a:t>
                      </a:r>
                      <a:endParaRPr lang="en-ZW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321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held with partners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W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 pre COVID era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Residue and nitrogen interactions assessed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PhD thesis published (</a:t>
                      </a:r>
                      <a:r>
                        <a:rPr lang="en-ZW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</a:t>
                      </a: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ZW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Mwika</a:t>
                      </a: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2020)</a:t>
                      </a:r>
                    </a:p>
                    <a:p>
                      <a:pPr marL="228600" indent="-2286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Crop residue</a:t>
                      </a:r>
                      <a:r>
                        <a:rPr lang="en-ZW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quality and quantity and water </a:t>
                      </a:r>
                      <a:r>
                        <a:rPr lang="en-ZW" sz="12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managmenet</a:t>
                      </a:r>
                      <a:r>
                        <a:rPr lang="en-ZW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interactions on smallholder farms in Malawi (Manuscript under development)</a:t>
                      </a: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</a:t>
                      </a:r>
                      <a:r>
                        <a:rPr lang="en-ZW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 development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1 (2020)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 Chikowo,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Vimbayi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Chimonyo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Chiwimbo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Sieg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2020. Ecosystem services in doubled-up legume systems. In: The Role of Ecosystem Services in Sustainable Food Systems, Ed. L.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Rusinamhodzi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(Ed). 171-180. Elsevier. </a:t>
                      </a: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DOI: </a:t>
                      </a:r>
                    </a:p>
                    <a:p>
                      <a:r>
                        <a:rPr lang="en-ZW" sz="12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10.1016/B978-0-12-816436-5.00009-3</a:t>
                      </a:r>
                      <a:endParaRPr lang="en-ZW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/>
              <a:t>Sub-activity 5.1.3.2. Assessing the effect of residue quantity and quality, and water conservation on maize productivity and nitrogen dynamics on smallholder farms in Malawi</a:t>
            </a:r>
            <a:endParaRPr lang="en-GB" altLang="ja-JP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1496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355</TotalTime>
  <Words>157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Gill Sans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100</cp:revision>
  <cp:lastPrinted>2011-10-06T11:45:23Z</cp:lastPrinted>
  <dcterms:created xsi:type="dcterms:W3CDTF">2021-08-06T23:06:32Z</dcterms:created>
  <dcterms:modified xsi:type="dcterms:W3CDTF">2021-09-17T04:01:42Z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