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ori, Patrick (ICRISAT-Malawi)" initials="OP(M" lastIdx="5" clrIdx="0">
    <p:extLst>
      <p:ext uri="{19B8F6BF-5375-455C-9EA6-DF929625EA0E}">
        <p15:presenceInfo xmlns:p15="http://schemas.microsoft.com/office/powerpoint/2012/main" userId="S::p.okori@cgiar.org::62eace96-da59-4be7-8520-1f49fb3e26be" providerId="AD"/>
      </p:ext>
    </p:extLst>
  </p:cmAuthor>
  <p:cmAuthor id="2" name="Manda, Julius (IITA)" initials="MJ(" lastIdx="6" clrIdx="1">
    <p:extLst>
      <p:ext uri="{19B8F6BF-5375-455C-9EA6-DF929625EA0E}">
        <p15:presenceInfo xmlns:p15="http://schemas.microsoft.com/office/powerpoint/2012/main" userId="S::J.Manda@cgiar.org::0ae715e3-e957-43eb-9b19-6e6896afdba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64" d="100"/>
          <a:sy n="64" d="100"/>
        </p:scale>
        <p:origin x="154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04822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14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4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>
                <a:solidFill>
                  <a:srgbClr val="156734"/>
                </a:solidFill>
              </a:rPr>
              <a:t>africa-rising.net</a:t>
            </a:r>
            <a:endParaRPr lang="en-US" sz="4400" b="1" i="1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70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3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837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>
                <a:solidFill>
                  <a:srgbClr val="156734"/>
                </a:solidFill>
              </a:rPr>
              <a:t>africa-rising.net</a:t>
            </a:r>
            <a:endParaRPr lang="en-US" sz="4400" b="1" i="1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85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91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78B781-47FD-4994-93F6-5BAAC2BAA9D6}"/>
              </a:ext>
            </a:extLst>
          </p:cNvPr>
          <p:cNvSpPr txBox="1"/>
          <p:nvPr/>
        </p:nvSpPr>
        <p:spPr>
          <a:xfrm>
            <a:off x="656967" y="1375889"/>
            <a:ext cx="80339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1" i="0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Sub-activity 4.1.5.1: </a:t>
            </a:r>
            <a:r>
              <a:rPr kumimoji="0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Identify the most profitable  market channels and welfare effects of participating in the maize, groundnuts,  beans and pigeon pea markets in Tanzania.</a:t>
            </a:r>
            <a:r>
              <a:rPr kumimoji="0" lang="en-GB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J. Manda</a:t>
            </a:r>
            <a:endParaRPr kumimoji="0" lang="en-GB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0BBD64-1723-4F23-8176-794C8F133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790" y="1933931"/>
            <a:ext cx="8029128" cy="354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9682096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 template.potx" id="{668835B3-6B86-4D64-9E94-219520287802}" vid="{BAD3D96C-9ED0-4370-ABEF-FD4FEEB66E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 template</Template>
  <TotalTime>24</TotalTime>
  <Words>31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Gill Sans</vt:lpstr>
      <vt:lpstr>1_Custom Design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Manda, Julius (IITA)</dc:creator>
  <cp:lastModifiedBy>Eveline Massam</cp:lastModifiedBy>
  <cp:revision>5</cp:revision>
  <dcterms:created xsi:type="dcterms:W3CDTF">2021-09-08T09:21:22Z</dcterms:created>
  <dcterms:modified xsi:type="dcterms:W3CDTF">2021-09-09T17:06:18Z</dcterms:modified>
</cp:coreProperties>
</file>