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324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13/09/2021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On sub-Activity 5.1.2.2: </a:t>
            </a:r>
            <a:r>
              <a:rPr lang="en-US" sz="1200" b="1" dirty="0"/>
              <a:t>Evaluate the potential contributions of integrated management around the five SIAF domains with emphasis on Africa RISING interventions in Tanzania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5138EB-6402-4304-999F-435DA4286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372" y="1978419"/>
            <a:ext cx="7279255" cy="464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4" ma:contentTypeDescription="Create a new document." ma:contentTypeScope="" ma:versionID="a94ccacf64abc99596b16f1bb8c7684f">
  <xsd:schema xmlns:xsd="http://www.w3.org/2001/XMLSchema" xmlns:xs="http://www.w3.org/2001/XMLSchema" xmlns:p="http://schemas.microsoft.com/office/2006/metadata/properties" xmlns:ns3="9c5b454a-81d6-46c5-be72-8d9b04583a2d" xmlns:ns4="d633d9b0-d173-42ee-9584-b0cffcfb3934" targetNamespace="http://schemas.microsoft.com/office/2006/metadata/properties" ma:root="true" ma:fieldsID="afd2c2c31a425b50c85a77a45fc6745a" ns3:_="" ns4:_="">
    <xsd:import namespace="9c5b454a-81d6-46c5-be72-8d9b04583a2d"/>
    <xsd:import namespace="d633d9b0-d173-42ee-9584-b0cffcfb3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00471C-C60C-47AD-8AD1-8A7E264307BD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d633d9b0-d173-42ee-9584-b0cffcfb3934"/>
    <ds:schemaRef ds:uri="http://schemas.microsoft.com/office/2006/metadata/properties"/>
    <ds:schemaRef ds:uri="http://schemas.openxmlformats.org/package/2006/metadata/core-properties"/>
    <ds:schemaRef ds:uri="9c5b454a-81d6-46c5-be72-8d9b04583a2d"/>
  </ds:schemaRefs>
</ds:datastoreItem>
</file>

<file path=customXml/itemProps2.xml><?xml version="1.0" encoding="utf-8"?>
<ds:datastoreItem xmlns:ds="http://schemas.openxmlformats.org/officeDocument/2006/customXml" ds:itemID="{9A0E8F84-7C3C-42CB-ABE8-95565C0391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5b454a-81d6-46c5-be72-8d9b04583a2d"/>
    <ds:schemaRef ds:uri="d633d9b0-d173-42ee-9584-b0cffcfb3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EDCA0D-7691-4A7E-AC29-16E4F854BA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24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15</cp:revision>
  <dcterms:created xsi:type="dcterms:W3CDTF">2021-08-31T16:21:07Z</dcterms:created>
  <dcterms:modified xsi:type="dcterms:W3CDTF">2021-09-13T12:34:57Z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