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</p:sldMasterIdLst>
  <p:notesMasterIdLst>
    <p:notesMasterId r:id="rId52"/>
  </p:notesMasterIdLst>
  <p:handoutMasterIdLst>
    <p:handoutMasterId r:id="rId53"/>
  </p:handoutMasterIdLst>
  <p:sldIdLst>
    <p:sldId id="256" r:id="rId3"/>
    <p:sldId id="317" r:id="rId4"/>
    <p:sldId id="323" r:id="rId5"/>
    <p:sldId id="301" r:id="rId6"/>
    <p:sldId id="302" r:id="rId7"/>
    <p:sldId id="296" r:id="rId8"/>
    <p:sldId id="297" r:id="rId9"/>
    <p:sldId id="300" r:id="rId10"/>
    <p:sldId id="303" r:id="rId11"/>
    <p:sldId id="313" r:id="rId12"/>
    <p:sldId id="324" r:id="rId13"/>
    <p:sldId id="304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25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5" r:id="rId34"/>
    <p:sldId id="346" r:id="rId35"/>
    <p:sldId id="347" r:id="rId36"/>
    <p:sldId id="348" r:id="rId37"/>
    <p:sldId id="360" r:id="rId38"/>
    <p:sldId id="349" r:id="rId39"/>
    <p:sldId id="361" r:id="rId40"/>
    <p:sldId id="350" r:id="rId41"/>
    <p:sldId id="352" r:id="rId42"/>
    <p:sldId id="351" r:id="rId43"/>
    <p:sldId id="353" r:id="rId44"/>
    <p:sldId id="354" r:id="rId45"/>
    <p:sldId id="356" r:id="rId46"/>
    <p:sldId id="357" r:id="rId47"/>
    <p:sldId id="358" r:id="rId48"/>
    <p:sldId id="289" r:id="rId49"/>
    <p:sldId id="291" r:id="rId50"/>
    <p:sldId id="359" r:id="rId5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6635"/>
    <a:srgbClr val="93E9B6"/>
    <a:srgbClr val="762123"/>
    <a:srgbClr val="EC821C"/>
    <a:srgbClr val="CBF5DC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33" autoAdjust="0"/>
    <p:restoredTop sz="93381" autoAdjust="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Paper%20to%20Publish\With%20Sapna\Evaporation\Rainfall%20and%20ET%20Computation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Paper%20to%20Publish\Birhanu%20et%20al%202015\Shallow%20Well%20Analysis\Bougouni%20Shallow%20Well%20Analysis%20(1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DATA\Koutiala%20Rain\ITKO_1980-2009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BIRHANU\Paper%20to%20Publish\With%20Sapna\Evaporation\Rainfall%20and%20ET%20Computation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BIRHANU\Drylanad%20CRP\AMEDD%20REPORT\CBT%20DATABASE\CBT%20data%20and%20analysis%20Vnico%2003-04%20(Copie%20en%20conflit%20de%20nico%20fourtet%202014-04-03)%20BZ.xlsx" TargetMode="External"/><Relationship Id="rId2" Type="http://schemas.openxmlformats.org/officeDocument/2006/relationships/image" Target="../media/image17.jpeg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Paper%20to%20Publish\Birhanu%20et%20al%202015\Shallow%20Well%20Analysis\Biophysical%20Characterzation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Paper%20to%20Publish\Birhanu%20et%20al%202015\Shallow%20Well%20Analysis\Well%20Analysis%20Koutiala\Copy%20of%20Data%20analysis%20-%20Wells%20of%20Africa%20Rising%20sites%20-%20Koutiala%20-%20%2028%2011%2014%20BZ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Paper%20to%20Publish\Birhanu%20et%20al%202015\Shallow%20Well%20Analysis\Bougouni%20Shallow%20Well%20Analysis%20(1)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Paper%20to%20Publish\Birhanu%20et%20al%202015\Shallow%20Well%20Analysis\Well%20Analysis%20Koutiala\Copy%20of%20Data%20analysis%20-%20Wells%20of%20Africa%20Rising%20sites%20-%20Koutiala%20-%20%2028%2011%2014%20BZ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IRHANU\Paper%20to%20Publish\Birhanu%20et%20al%202015\Shallow%20Well%20Analysis\Well%20Analysis%20Koutiala\Copy%20of%20Data%20analysis%20-%20Wells%20of%20Africa%20Rising%20sites%20-%20Koutiala%20-%20%2028%2011%2014%20BZ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6.2587082393595284E-2"/>
          <c:y val="3.4668289414642839E-2"/>
          <c:w val="0.87778762579300695"/>
          <c:h val="0.80286193733979982"/>
        </c:manualLayout>
      </c:layout>
      <c:lineChart>
        <c:grouping val="standard"/>
        <c:ser>
          <c:idx val="1"/>
          <c:order val="1"/>
          <c:tx>
            <c:strRef>
              <c:f>'Seasonal Climate Data'!$K$1</c:f>
              <c:strCache>
                <c:ptCount val="1"/>
                <c:pt idx="0">
                  <c:v>Maximum Temperature</c:v>
                </c:pt>
              </c:strCache>
            </c:strRef>
          </c:tx>
          <c:marker>
            <c:symbol val="none"/>
          </c:marker>
          <c:cat>
            <c:numRef>
              <c:f>'Seasonal Climate Data'!$I$2:$I$366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Climate Data'!$K$2:$K$366</c:f>
              <c:numCache>
                <c:formatCode>General</c:formatCode>
                <c:ptCount val="365"/>
                <c:pt idx="0">
                  <c:v>31.34</c:v>
                </c:pt>
                <c:pt idx="1">
                  <c:v>31.279999999999998</c:v>
                </c:pt>
                <c:pt idx="2">
                  <c:v>31.310000000000002</c:v>
                </c:pt>
                <c:pt idx="3">
                  <c:v>31.82</c:v>
                </c:pt>
                <c:pt idx="4">
                  <c:v>31.73</c:v>
                </c:pt>
                <c:pt idx="5">
                  <c:v>31.14</c:v>
                </c:pt>
                <c:pt idx="6">
                  <c:v>30.610000000000003</c:v>
                </c:pt>
                <c:pt idx="7">
                  <c:v>31.12</c:v>
                </c:pt>
                <c:pt idx="8">
                  <c:v>31.54</c:v>
                </c:pt>
                <c:pt idx="9">
                  <c:v>31.73</c:v>
                </c:pt>
                <c:pt idx="10">
                  <c:v>31.97</c:v>
                </c:pt>
                <c:pt idx="11">
                  <c:v>31.75</c:v>
                </c:pt>
                <c:pt idx="12">
                  <c:v>31.9</c:v>
                </c:pt>
                <c:pt idx="13">
                  <c:v>32.07</c:v>
                </c:pt>
                <c:pt idx="14">
                  <c:v>32.25</c:v>
                </c:pt>
                <c:pt idx="15">
                  <c:v>32.349999999999994</c:v>
                </c:pt>
                <c:pt idx="16">
                  <c:v>32.17</c:v>
                </c:pt>
                <c:pt idx="17">
                  <c:v>32</c:v>
                </c:pt>
                <c:pt idx="18">
                  <c:v>32.06</c:v>
                </c:pt>
                <c:pt idx="19">
                  <c:v>31.93</c:v>
                </c:pt>
                <c:pt idx="20">
                  <c:v>32.21</c:v>
                </c:pt>
                <c:pt idx="21">
                  <c:v>32.4</c:v>
                </c:pt>
                <c:pt idx="22">
                  <c:v>32.370000000000005</c:v>
                </c:pt>
                <c:pt idx="23">
                  <c:v>32.760000000000005</c:v>
                </c:pt>
                <c:pt idx="24">
                  <c:v>33.06</c:v>
                </c:pt>
                <c:pt idx="25">
                  <c:v>33.03</c:v>
                </c:pt>
                <c:pt idx="26">
                  <c:v>33.410000000000004</c:v>
                </c:pt>
                <c:pt idx="27">
                  <c:v>33.870000000000005</c:v>
                </c:pt>
                <c:pt idx="28">
                  <c:v>33.75</c:v>
                </c:pt>
                <c:pt idx="29">
                  <c:v>34.04</c:v>
                </c:pt>
                <c:pt idx="30">
                  <c:v>34.1</c:v>
                </c:pt>
                <c:pt idx="31">
                  <c:v>34.15</c:v>
                </c:pt>
                <c:pt idx="32">
                  <c:v>34.44</c:v>
                </c:pt>
                <c:pt idx="33">
                  <c:v>34.730000000000011</c:v>
                </c:pt>
                <c:pt idx="34">
                  <c:v>34.53</c:v>
                </c:pt>
                <c:pt idx="35">
                  <c:v>34.49</c:v>
                </c:pt>
                <c:pt idx="36">
                  <c:v>34.39</c:v>
                </c:pt>
                <c:pt idx="37">
                  <c:v>34.33</c:v>
                </c:pt>
                <c:pt idx="38">
                  <c:v>34.050000000000004</c:v>
                </c:pt>
                <c:pt idx="39">
                  <c:v>34.25</c:v>
                </c:pt>
                <c:pt idx="40">
                  <c:v>34.949999999999996</c:v>
                </c:pt>
                <c:pt idx="41">
                  <c:v>35.339999999999996</c:v>
                </c:pt>
                <c:pt idx="42">
                  <c:v>35.42</c:v>
                </c:pt>
                <c:pt idx="43">
                  <c:v>35.15</c:v>
                </c:pt>
                <c:pt idx="44">
                  <c:v>34.99</c:v>
                </c:pt>
                <c:pt idx="45">
                  <c:v>35.050000000000004</c:v>
                </c:pt>
                <c:pt idx="46">
                  <c:v>35.6</c:v>
                </c:pt>
                <c:pt idx="47">
                  <c:v>35.839999999999996</c:v>
                </c:pt>
                <c:pt idx="48">
                  <c:v>36.15</c:v>
                </c:pt>
                <c:pt idx="49">
                  <c:v>36.260000000000005</c:v>
                </c:pt>
                <c:pt idx="50">
                  <c:v>36.11</c:v>
                </c:pt>
                <c:pt idx="51">
                  <c:v>36.130000000000003</c:v>
                </c:pt>
                <c:pt idx="52">
                  <c:v>36.42</c:v>
                </c:pt>
                <c:pt idx="53">
                  <c:v>36.65</c:v>
                </c:pt>
                <c:pt idx="54">
                  <c:v>36.910000000000004</c:v>
                </c:pt>
                <c:pt idx="55">
                  <c:v>37.260000000000005</c:v>
                </c:pt>
                <c:pt idx="56">
                  <c:v>37.11</c:v>
                </c:pt>
                <c:pt idx="57">
                  <c:v>37.08</c:v>
                </c:pt>
                <c:pt idx="58">
                  <c:v>36.800000000000011</c:v>
                </c:pt>
                <c:pt idx="59">
                  <c:v>36.800000000000011</c:v>
                </c:pt>
                <c:pt idx="60">
                  <c:v>36.839999999999996</c:v>
                </c:pt>
                <c:pt idx="61">
                  <c:v>36.97</c:v>
                </c:pt>
                <c:pt idx="62">
                  <c:v>37.14</c:v>
                </c:pt>
                <c:pt idx="63">
                  <c:v>37.550000000000004</c:v>
                </c:pt>
                <c:pt idx="64">
                  <c:v>37.200000000000003</c:v>
                </c:pt>
                <c:pt idx="65">
                  <c:v>37.480000000000004</c:v>
                </c:pt>
                <c:pt idx="66">
                  <c:v>37.550000000000004</c:v>
                </c:pt>
                <c:pt idx="67">
                  <c:v>37.57</c:v>
                </c:pt>
                <c:pt idx="68">
                  <c:v>37.82</c:v>
                </c:pt>
                <c:pt idx="69">
                  <c:v>37.06</c:v>
                </c:pt>
                <c:pt idx="70">
                  <c:v>36.839999999999996</c:v>
                </c:pt>
                <c:pt idx="71">
                  <c:v>37.220000000000006</c:v>
                </c:pt>
                <c:pt idx="72">
                  <c:v>37.550000000000004</c:v>
                </c:pt>
                <c:pt idx="73">
                  <c:v>37.309999999999995</c:v>
                </c:pt>
                <c:pt idx="74">
                  <c:v>37.32</c:v>
                </c:pt>
                <c:pt idx="75">
                  <c:v>38.01</c:v>
                </c:pt>
                <c:pt idx="76">
                  <c:v>38.24</c:v>
                </c:pt>
                <c:pt idx="77">
                  <c:v>38.790000000000006</c:v>
                </c:pt>
                <c:pt idx="78">
                  <c:v>38.260000000000005</c:v>
                </c:pt>
                <c:pt idx="79">
                  <c:v>37.86</c:v>
                </c:pt>
                <c:pt idx="80">
                  <c:v>37.82</c:v>
                </c:pt>
                <c:pt idx="81">
                  <c:v>37.910000000000004</c:v>
                </c:pt>
                <c:pt idx="82">
                  <c:v>38.36</c:v>
                </c:pt>
                <c:pt idx="83">
                  <c:v>38.82</c:v>
                </c:pt>
                <c:pt idx="84">
                  <c:v>39.04</c:v>
                </c:pt>
                <c:pt idx="85">
                  <c:v>38.800000000000011</c:v>
                </c:pt>
                <c:pt idx="86">
                  <c:v>39.15</c:v>
                </c:pt>
                <c:pt idx="87">
                  <c:v>39.43</c:v>
                </c:pt>
                <c:pt idx="88">
                  <c:v>39.36</c:v>
                </c:pt>
                <c:pt idx="89">
                  <c:v>39.270000000000003</c:v>
                </c:pt>
                <c:pt idx="90">
                  <c:v>39.220000000000006</c:v>
                </c:pt>
                <c:pt idx="91">
                  <c:v>39.4</c:v>
                </c:pt>
                <c:pt idx="92">
                  <c:v>39.349999999999994</c:v>
                </c:pt>
                <c:pt idx="93">
                  <c:v>38.800000000000011</c:v>
                </c:pt>
                <c:pt idx="94">
                  <c:v>38.67</c:v>
                </c:pt>
                <c:pt idx="95">
                  <c:v>39.050000000000004</c:v>
                </c:pt>
                <c:pt idx="96">
                  <c:v>39.42</c:v>
                </c:pt>
                <c:pt idx="97">
                  <c:v>39.51</c:v>
                </c:pt>
                <c:pt idx="98">
                  <c:v>39.300000000000011</c:v>
                </c:pt>
                <c:pt idx="99">
                  <c:v>38.67</c:v>
                </c:pt>
                <c:pt idx="100">
                  <c:v>39.020000000000003</c:v>
                </c:pt>
                <c:pt idx="101">
                  <c:v>39.57</c:v>
                </c:pt>
                <c:pt idx="102">
                  <c:v>39.550000000000004</c:v>
                </c:pt>
                <c:pt idx="103">
                  <c:v>39.15</c:v>
                </c:pt>
                <c:pt idx="104">
                  <c:v>38.690000000000005</c:v>
                </c:pt>
                <c:pt idx="105">
                  <c:v>38.700000000000003</c:v>
                </c:pt>
                <c:pt idx="106">
                  <c:v>38.89</c:v>
                </c:pt>
                <c:pt idx="107">
                  <c:v>38.5</c:v>
                </c:pt>
                <c:pt idx="108">
                  <c:v>39.08</c:v>
                </c:pt>
                <c:pt idx="109">
                  <c:v>38.760000000000005</c:v>
                </c:pt>
                <c:pt idx="110">
                  <c:v>38.9</c:v>
                </c:pt>
                <c:pt idx="111">
                  <c:v>38.08</c:v>
                </c:pt>
                <c:pt idx="112">
                  <c:v>38.32</c:v>
                </c:pt>
                <c:pt idx="113">
                  <c:v>37.64</c:v>
                </c:pt>
                <c:pt idx="114">
                  <c:v>38.74</c:v>
                </c:pt>
                <c:pt idx="115">
                  <c:v>39</c:v>
                </c:pt>
                <c:pt idx="116">
                  <c:v>37.64</c:v>
                </c:pt>
                <c:pt idx="117">
                  <c:v>38.67</c:v>
                </c:pt>
                <c:pt idx="118">
                  <c:v>38.630000000000003</c:v>
                </c:pt>
                <c:pt idx="119">
                  <c:v>37.65</c:v>
                </c:pt>
                <c:pt idx="120">
                  <c:v>37.99</c:v>
                </c:pt>
                <c:pt idx="121">
                  <c:v>38.300000000000011</c:v>
                </c:pt>
                <c:pt idx="122">
                  <c:v>38.6</c:v>
                </c:pt>
                <c:pt idx="123">
                  <c:v>38.550000000000004</c:v>
                </c:pt>
                <c:pt idx="124">
                  <c:v>38.25</c:v>
                </c:pt>
                <c:pt idx="125">
                  <c:v>38.44</c:v>
                </c:pt>
                <c:pt idx="126">
                  <c:v>38.770000000000003</c:v>
                </c:pt>
                <c:pt idx="127">
                  <c:v>38.160000000000004</c:v>
                </c:pt>
                <c:pt idx="128">
                  <c:v>38.17</c:v>
                </c:pt>
                <c:pt idx="129">
                  <c:v>37.78</c:v>
                </c:pt>
                <c:pt idx="130">
                  <c:v>37.720000000000006</c:v>
                </c:pt>
                <c:pt idx="131">
                  <c:v>37.849999999999994</c:v>
                </c:pt>
                <c:pt idx="132">
                  <c:v>37.92</c:v>
                </c:pt>
                <c:pt idx="133">
                  <c:v>38.4</c:v>
                </c:pt>
                <c:pt idx="134">
                  <c:v>37.9</c:v>
                </c:pt>
                <c:pt idx="135">
                  <c:v>37.720000000000006</c:v>
                </c:pt>
                <c:pt idx="136">
                  <c:v>37.790000000000006</c:v>
                </c:pt>
                <c:pt idx="137">
                  <c:v>37.08</c:v>
                </c:pt>
                <c:pt idx="138">
                  <c:v>37.07</c:v>
                </c:pt>
                <c:pt idx="139">
                  <c:v>37.379999999999995</c:v>
                </c:pt>
                <c:pt idx="140">
                  <c:v>36.9</c:v>
                </c:pt>
                <c:pt idx="141">
                  <c:v>36.75</c:v>
                </c:pt>
                <c:pt idx="142">
                  <c:v>37.17</c:v>
                </c:pt>
                <c:pt idx="143">
                  <c:v>36.550000000000004</c:v>
                </c:pt>
                <c:pt idx="144">
                  <c:v>36.25</c:v>
                </c:pt>
                <c:pt idx="145">
                  <c:v>36.78</c:v>
                </c:pt>
                <c:pt idx="146">
                  <c:v>36.47</c:v>
                </c:pt>
                <c:pt idx="147">
                  <c:v>35.630000000000003</c:v>
                </c:pt>
                <c:pt idx="148">
                  <c:v>35.82</c:v>
                </c:pt>
                <c:pt idx="149">
                  <c:v>36.06</c:v>
                </c:pt>
                <c:pt idx="150">
                  <c:v>36.290000000000006</c:v>
                </c:pt>
                <c:pt idx="151">
                  <c:v>35.349999999999994</c:v>
                </c:pt>
                <c:pt idx="152">
                  <c:v>35.730000000000011</c:v>
                </c:pt>
                <c:pt idx="153">
                  <c:v>35.67</c:v>
                </c:pt>
                <c:pt idx="154">
                  <c:v>34.93</c:v>
                </c:pt>
                <c:pt idx="155">
                  <c:v>35.339999999999996</c:v>
                </c:pt>
                <c:pt idx="156">
                  <c:v>34.6</c:v>
                </c:pt>
                <c:pt idx="157">
                  <c:v>35.28</c:v>
                </c:pt>
                <c:pt idx="158">
                  <c:v>34.5</c:v>
                </c:pt>
                <c:pt idx="159">
                  <c:v>34.89</c:v>
                </c:pt>
                <c:pt idx="160">
                  <c:v>35.06</c:v>
                </c:pt>
                <c:pt idx="161">
                  <c:v>35.03</c:v>
                </c:pt>
                <c:pt idx="162">
                  <c:v>34.480000000000004</c:v>
                </c:pt>
                <c:pt idx="163">
                  <c:v>34.28</c:v>
                </c:pt>
                <c:pt idx="164">
                  <c:v>33.839999999999996</c:v>
                </c:pt>
                <c:pt idx="165">
                  <c:v>34.449999999999996</c:v>
                </c:pt>
                <c:pt idx="166">
                  <c:v>34.790000000000006</c:v>
                </c:pt>
                <c:pt idx="167">
                  <c:v>33.78</c:v>
                </c:pt>
                <c:pt idx="168">
                  <c:v>34.21</c:v>
                </c:pt>
                <c:pt idx="169">
                  <c:v>34.44</c:v>
                </c:pt>
                <c:pt idx="170">
                  <c:v>34.090000000000003</c:v>
                </c:pt>
                <c:pt idx="171">
                  <c:v>33.620000000000005</c:v>
                </c:pt>
                <c:pt idx="172">
                  <c:v>32.94</c:v>
                </c:pt>
                <c:pt idx="173">
                  <c:v>33.74</c:v>
                </c:pt>
                <c:pt idx="174">
                  <c:v>32.53</c:v>
                </c:pt>
                <c:pt idx="175">
                  <c:v>32.46</c:v>
                </c:pt>
                <c:pt idx="176">
                  <c:v>32.33</c:v>
                </c:pt>
                <c:pt idx="177">
                  <c:v>32.28</c:v>
                </c:pt>
                <c:pt idx="178">
                  <c:v>32.86</c:v>
                </c:pt>
                <c:pt idx="179">
                  <c:v>33.01</c:v>
                </c:pt>
                <c:pt idx="180">
                  <c:v>33.14</c:v>
                </c:pt>
                <c:pt idx="181">
                  <c:v>32.17</c:v>
                </c:pt>
                <c:pt idx="182">
                  <c:v>32.14</c:v>
                </c:pt>
                <c:pt idx="183">
                  <c:v>32.120000000000005</c:v>
                </c:pt>
                <c:pt idx="184">
                  <c:v>32.08</c:v>
                </c:pt>
                <c:pt idx="185">
                  <c:v>32.800000000000011</c:v>
                </c:pt>
                <c:pt idx="186">
                  <c:v>32.410000000000004</c:v>
                </c:pt>
                <c:pt idx="187">
                  <c:v>31.8</c:v>
                </c:pt>
                <c:pt idx="188">
                  <c:v>31.330000000000002</c:v>
                </c:pt>
                <c:pt idx="189">
                  <c:v>32.01</c:v>
                </c:pt>
                <c:pt idx="190">
                  <c:v>30.86</c:v>
                </c:pt>
                <c:pt idx="191">
                  <c:v>31.08</c:v>
                </c:pt>
                <c:pt idx="192">
                  <c:v>31.41</c:v>
                </c:pt>
                <c:pt idx="193">
                  <c:v>32.15</c:v>
                </c:pt>
                <c:pt idx="194">
                  <c:v>31.19</c:v>
                </c:pt>
                <c:pt idx="195">
                  <c:v>31.09</c:v>
                </c:pt>
                <c:pt idx="196">
                  <c:v>31.610000000000003</c:v>
                </c:pt>
                <c:pt idx="197">
                  <c:v>31.150000000000002</c:v>
                </c:pt>
                <c:pt idx="198">
                  <c:v>31.05</c:v>
                </c:pt>
                <c:pt idx="199">
                  <c:v>31.43</c:v>
                </c:pt>
                <c:pt idx="200">
                  <c:v>31.38</c:v>
                </c:pt>
                <c:pt idx="201">
                  <c:v>30.29</c:v>
                </c:pt>
                <c:pt idx="202">
                  <c:v>30.51</c:v>
                </c:pt>
                <c:pt idx="203">
                  <c:v>30.57</c:v>
                </c:pt>
                <c:pt idx="204">
                  <c:v>30.459999999999997</c:v>
                </c:pt>
                <c:pt idx="205">
                  <c:v>30.49</c:v>
                </c:pt>
                <c:pt idx="206">
                  <c:v>30.43</c:v>
                </c:pt>
                <c:pt idx="207">
                  <c:v>30.439999999999998</c:v>
                </c:pt>
                <c:pt idx="208">
                  <c:v>30.830000000000002</c:v>
                </c:pt>
                <c:pt idx="209">
                  <c:v>30.77</c:v>
                </c:pt>
                <c:pt idx="210">
                  <c:v>30.49</c:v>
                </c:pt>
                <c:pt idx="211">
                  <c:v>30.419999999999998</c:v>
                </c:pt>
                <c:pt idx="212">
                  <c:v>30.439999999999998</c:v>
                </c:pt>
                <c:pt idx="213">
                  <c:v>30.21</c:v>
                </c:pt>
                <c:pt idx="214">
                  <c:v>30.259999999999998</c:v>
                </c:pt>
                <c:pt idx="215">
                  <c:v>30.24</c:v>
                </c:pt>
                <c:pt idx="216">
                  <c:v>30.09</c:v>
                </c:pt>
                <c:pt idx="217">
                  <c:v>30.19</c:v>
                </c:pt>
                <c:pt idx="218">
                  <c:v>30.1</c:v>
                </c:pt>
                <c:pt idx="219">
                  <c:v>30.4</c:v>
                </c:pt>
                <c:pt idx="220">
                  <c:v>30.05</c:v>
                </c:pt>
                <c:pt idx="221">
                  <c:v>30.54</c:v>
                </c:pt>
                <c:pt idx="222">
                  <c:v>29.89</c:v>
                </c:pt>
                <c:pt idx="223">
                  <c:v>29.91</c:v>
                </c:pt>
                <c:pt idx="224">
                  <c:v>30.14</c:v>
                </c:pt>
                <c:pt idx="225">
                  <c:v>29.97</c:v>
                </c:pt>
                <c:pt idx="226">
                  <c:v>29.71</c:v>
                </c:pt>
                <c:pt idx="227">
                  <c:v>30.68</c:v>
                </c:pt>
                <c:pt idx="228">
                  <c:v>30.35</c:v>
                </c:pt>
                <c:pt idx="229">
                  <c:v>30.23</c:v>
                </c:pt>
                <c:pt idx="230">
                  <c:v>30.02</c:v>
                </c:pt>
                <c:pt idx="231">
                  <c:v>30.27</c:v>
                </c:pt>
                <c:pt idx="232">
                  <c:v>29.73</c:v>
                </c:pt>
                <c:pt idx="233">
                  <c:v>30.59</c:v>
                </c:pt>
                <c:pt idx="234">
                  <c:v>30.35</c:v>
                </c:pt>
                <c:pt idx="235">
                  <c:v>30.09</c:v>
                </c:pt>
                <c:pt idx="236">
                  <c:v>30.939999999999998</c:v>
                </c:pt>
                <c:pt idx="237">
                  <c:v>30.16</c:v>
                </c:pt>
                <c:pt idx="238">
                  <c:v>30.630000000000003</c:v>
                </c:pt>
                <c:pt idx="239">
                  <c:v>30.27</c:v>
                </c:pt>
                <c:pt idx="240">
                  <c:v>30.419999999999998</c:v>
                </c:pt>
                <c:pt idx="241">
                  <c:v>30.1</c:v>
                </c:pt>
                <c:pt idx="242">
                  <c:v>29.959999999999997</c:v>
                </c:pt>
                <c:pt idx="243">
                  <c:v>29.830000000000002</c:v>
                </c:pt>
                <c:pt idx="244">
                  <c:v>30.02</c:v>
                </c:pt>
                <c:pt idx="245">
                  <c:v>30.62</c:v>
                </c:pt>
                <c:pt idx="246">
                  <c:v>30.18</c:v>
                </c:pt>
                <c:pt idx="247">
                  <c:v>30.89</c:v>
                </c:pt>
                <c:pt idx="248">
                  <c:v>29.87</c:v>
                </c:pt>
                <c:pt idx="249">
                  <c:v>30.22</c:v>
                </c:pt>
                <c:pt idx="250">
                  <c:v>30.75</c:v>
                </c:pt>
                <c:pt idx="251">
                  <c:v>30.49</c:v>
                </c:pt>
                <c:pt idx="252">
                  <c:v>31</c:v>
                </c:pt>
                <c:pt idx="253">
                  <c:v>31.16</c:v>
                </c:pt>
                <c:pt idx="254">
                  <c:v>31.02</c:v>
                </c:pt>
                <c:pt idx="255">
                  <c:v>31.41</c:v>
                </c:pt>
                <c:pt idx="256">
                  <c:v>31.19</c:v>
                </c:pt>
                <c:pt idx="257">
                  <c:v>31.49</c:v>
                </c:pt>
                <c:pt idx="258">
                  <c:v>31.6</c:v>
                </c:pt>
                <c:pt idx="259">
                  <c:v>31.7</c:v>
                </c:pt>
                <c:pt idx="260">
                  <c:v>31.810000000000002</c:v>
                </c:pt>
                <c:pt idx="261">
                  <c:v>31.35</c:v>
                </c:pt>
                <c:pt idx="262">
                  <c:v>32.03</c:v>
                </c:pt>
                <c:pt idx="263">
                  <c:v>32.020000000000003</c:v>
                </c:pt>
                <c:pt idx="264">
                  <c:v>32.339999999999996</c:v>
                </c:pt>
                <c:pt idx="265">
                  <c:v>32.21</c:v>
                </c:pt>
                <c:pt idx="266">
                  <c:v>32.54</c:v>
                </c:pt>
                <c:pt idx="267">
                  <c:v>32.200000000000003</c:v>
                </c:pt>
                <c:pt idx="268">
                  <c:v>32.300000000000011</c:v>
                </c:pt>
                <c:pt idx="269">
                  <c:v>32.83</c:v>
                </c:pt>
                <c:pt idx="270">
                  <c:v>32.68</c:v>
                </c:pt>
                <c:pt idx="271">
                  <c:v>33.01</c:v>
                </c:pt>
                <c:pt idx="272">
                  <c:v>33.160000000000004</c:v>
                </c:pt>
                <c:pt idx="273">
                  <c:v>33.5</c:v>
                </c:pt>
                <c:pt idx="274">
                  <c:v>33.300000000000011</c:v>
                </c:pt>
                <c:pt idx="275">
                  <c:v>33.44</c:v>
                </c:pt>
                <c:pt idx="276">
                  <c:v>33.230000000000011</c:v>
                </c:pt>
                <c:pt idx="277">
                  <c:v>32.89</c:v>
                </c:pt>
                <c:pt idx="278">
                  <c:v>33.879999999999995</c:v>
                </c:pt>
                <c:pt idx="279">
                  <c:v>34.160000000000004</c:v>
                </c:pt>
                <c:pt idx="280">
                  <c:v>34.24</c:v>
                </c:pt>
                <c:pt idx="281">
                  <c:v>33.839999999999996</c:v>
                </c:pt>
                <c:pt idx="282">
                  <c:v>34.08</c:v>
                </c:pt>
                <c:pt idx="283">
                  <c:v>33.71</c:v>
                </c:pt>
                <c:pt idx="284">
                  <c:v>34.190000000000005</c:v>
                </c:pt>
                <c:pt idx="285">
                  <c:v>34.74</c:v>
                </c:pt>
                <c:pt idx="286">
                  <c:v>34.200000000000003</c:v>
                </c:pt>
                <c:pt idx="287">
                  <c:v>34.449999999999996</c:v>
                </c:pt>
                <c:pt idx="288">
                  <c:v>34.67</c:v>
                </c:pt>
                <c:pt idx="289">
                  <c:v>34.849999999999994</c:v>
                </c:pt>
                <c:pt idx="290">
                  <c:v>34.58</c:v>
                </c:pt>
                <c:pt idx="291">
                  <c:v>34.49</c:v>
                </c:pt>
                <c:pt idx="292">
                  <c:v>35.18</c:v>
                </c:pt>
                <c:pt idx="293">
                  <c:v>35.39</c:v>
                </c:pt>
                <c:pt idx="294">
                  <c:v>35.220000000000006</c:v>
                </c:pt>
                <c:pt idx="295">
                  <c:v>35.220000000000006</c:v>
                </c:pt>
                <c:pt idx="296">
                  <c:v>35.24</c:v>
                </c:pt>
                <c:pt idx="297">
                  <c:v>35.230000000000011</c:v>
                </c:pt>
                <c:pt idx="298">
                  <c:v>35.520000000000003</c:v>
                </c:pt>
                <c:pt idx="299">
                  <c:v>35.480000000000004</c:v>
                </c:pt>
                <c:pt idx="300">
                  <c:v>35.309999999999995</c:v>
                </c:pt>
                <c:pt idx="301">
                  <c:v>35.720000000000006</c:v>
                </c:pt>
                <c:pt idx="302">
                  <c:v>35.39</c:v>
                </c:pt>
                <c:pt idx="303">
                  <c:v>34.86</c:v>
                </c:pt>
                <c:pt idx="304">
                  <c:v>35.15</c:v>
                </c:pt>
                <c:pt idx="305">
                  <c:v>35.5</c:v>
                </c:pt>
                <c:pt idx="306">
                  <c:v>35.75</c:v>
                </c:pt>
                <c:pt idx="307">
                  <c:v>35.89</c:v>
                </c:pt>
                <c:pt idx="308">
                  <c:v>35.65</c:v>
                </c:pt>
                <c:pt idx="309">
                  <c:v>35.4</c:v>
                </c:pt>
                <c:pt idx="310">
                  <c:v>35.630000000000003</c:v>
                </c:pt>
                <c:pt idx="311">
                  <c:v>35.65</c:v>
                </c:pt>
                <c:pt idx="312">
                  <c:v>35.520000000000003</c:v>
                </c:pt>
                <c:pt idx="313">
                  <c:v>35.75</c:v>
                </c:pt>
                <c:pt idx="314">
                  <c:v>35.61</c:v>
                </c:pt>
                <c:pt idx="315">
                  <c:v>35.160000000000004</c:v>
                </c:pt>
                <c:pt idx="316">
                  <c:v>35.370000000000005</c:v>
                </c:pt>
                <c:pt idx="317">
                  <c:v>35.24</c:v>
                </c:pt>
                <c:pt idx="318">
                  <c:v>35.230000000000011</c:v>
                </c:pt>
                <c:pt idx="319">
                  <c:v>35.49</c:v>
                </c:pt>
                <c:pt idx="320">
                  <c:v>35.64</c:v>
                </c:pt>
                <c:pt idx="321">
                  <c:v>35.220000000000006</c:v>
                </c:pt>
                <c:pt idx="322">
                  <c:v>35.17</c:v>
                </c:pt>
                <c:pt idx="323">
                  <c:v>34.92</c:v>
                </c:pt>
                <c:pt idx="324">
                  <c:v>35.090000000000003</c:v>
                </c:pt>
                <c:pt idx="325">
                  <c:v>34.92</c:v>
                </c:pt>
                <c:pt idx="326">
                  <c:v>35.03</c:v>
                </c:pt>
                <c:pt idx="327">
                  <c:v>35.03</c:v>
                </c:pt>
                <c:pt idx="328">
                  <c:v>35.03</c:v>
                </c:pt>
                <c:pt idx="329">
                  <c:v>34.910000000000004</c:v>
                </c:pt>
                <c:pt idx="330">
                  <c:v>34.790000000000006</c:v>
                </c:pt>
                <c:pt idx="331">
                  <c:v>34.620000000000005</c:v>
                </c:pt>
                <c:pt idx="332">
                  <c:v>34.630000000000003</c:v>
                </c:pt>
                <c:pt idx="333">
                  <c:v>34.53</c:v>
                </c:pt>
                <c:pt idx="334">
                  <c:v>34.51</c:v>
                </c:pt>
                <c:pt idx="335">
                  <c:v>34.24</c:v>
                </c:pt>
                <c:pt idx="336">
                  <c:v>34.260000000000005</c:v>
                </c:pt>
                <c:pt idx="337">
                  <c:v>33.9</c:v>
                </c:pt>
                <c:pt idx="338">
                  <c:v>33.42</c:v>
                </c:pt>
                <c:pt idx="339">
                  <c:v>33.220000000000006</c:v>
                </c:pt>
                <c:pt idx="340">
                  <c:v>33.349999999999994</c:v>
                </c:pt>
                <c:pt idx="341">
                  <c:v>33.25</c:v>
                </c:pt>
                <c:pt idx="342">
                  <c:v>33.220000000000006</c:v>
                </c:pt>
                <c:pt idx="343">
                  <c:v>32.93</c:v>
                </c:pt>
                <c:pt idx="344">
                  <c:v>32.870000000000005</c:v>
                </c:pt>
                <c:pt idx="345">
                  <c:v>32.379999999999995</c:v>
                </c:pt>
                <c:pt idx="346">
                  <c:v>32.800000000000011</c:v>
                </c:pt>
                <c:pt idx="347">
                  <c:v>33.050000000000004</c:v>
                </c:pt>
                <c:pt idx="348">
                  <c:v>33.15</c:v>
                </c:pt>
                <c:pt idx="349">
                  <c:v>32.74</c:v>
                </c:pt>
                <c:pt idx="350">
                  <c:v>32.849999999999994</c:v>
                </c:pt>
                <c:pt idx="351">
                  <c:v>32.550000000000004</c:v>
                </c:pt>
                <c:pt idx="352">
                  <c:v>32.690000000000005</c:v>
                </c:pt>
                <c:pt idx="353">
                  <c:v>32.99</c:v>
                </c:pt>
                <c:pt idx="354">
                  <c:v>33</c:v>
                </c:pt>
                <c:pt idx="355">
                  <c:v>33.15</c:v>
                </c:pt>
                <c:pt idx="356">
                  <c:v>32.730000000000011</c:v>
                </c:pt>
                <c:pt idx="357">
                  <c:v>32.83</c:v>
                </c:pt>
                <c:pt idx="358">
                  <c:v>32.660000000000004</c:v>
                </c:pt>
                <c:pt idx="359">
                  <c:v>32.14</c:v>
                </c:pt>
                <c:pt idx="360">
                  <c:v>31.939999999999998</c:v>
                </c:pt>
                <c:pt idx="361">
                  <c:v>32.21</c:v>
                </c:pt>
                <c:pt idx="362">
                  <c:v>32.39</c:v>
                </c:pt>
                <c:pt idx="363">
                  <c:v>31.979999999999997</c:v>
                </c:pt>
                <c:pt idx="364">
                  <c:v>31.52</c:v>
                </c:pt>
              </c:numCache>
            </c:numRef>
          </c:val>
        </c:ser>
        <c:ser>
          <c:idx val="2"/>
          <c:order val="2"/>
          <c:tx>
            <c:strRef>
              <c:f>'Seasonal Climate Data'!$L$1</c:f>
              <c:strCache>
                <c:ptCount val="1"/>
                <c:pt idx="0">
                  <c:v>Minimum Temperature</c:v>
                </c:pt>
              </c:strCache>
            </c:strRef>
          </c:tx>
          <c:marker>
            <c:symbol val="none"/>
          </c:marker>
          <c:cat>
            <c:numRef>
              <c:f>'Seasonal Climate Data'!$I$2:$I$366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Climate Data'!$L$2:$L$366</c:f>
              <c:numCache>
                <c:formatCode>General</c:formatCode>
                <c:ptCount val="365"/>
                <c:pt idx="0">
                  <c:v>15.5</c:v>
                </c:pt>
                <c:pt idx="1">
                  <c:v>15.82</c:v>
                </c:pt>
                <c:pt idx="2">
                  <c:v>15.5</c:v>
                </c:pt>
                <c:pt idx="3">
                  <c:v>15.39</c:v>
                </c:pt>
                <c:pt idx="4">
                  <c:v>15.55</c:v>
                </c:pt>
                <c:pt idx="5">
                  <c:v>15.450000000000001</c:v>
                </c:pt>
                <c:pt idx="6">
                  <c:v>15.55</c:v>
                </c:pt>
                <c:pt idx="7">
                  <c:v>15.41</c:v>
                </c:pt>
                <c:pt idx="8">
                  <c:v>15.4</c:v>
                </c:pt>
                <c:pt idx="9">
                  <c:v>15.1</c:v>
                </c:pt>
                <c:pt idx="10">
                  <c:v>15.53</c:v>
                </c:pt>
                <c:pt idx="11">
                  <c:v>15.79</c:v>
                </c:pt>
                <c:pt idx="12">
                  <c:v>16.809999999999999</c:v>
                </c:pt>
                <c:pt idx="13">
                  <c:v>16.16</c:v>
                </c:pt>
                <c:pt idx="14">
                  <c:v>16.14</c:v>
                </c:pt>
                <c:pt idx="15">
                  <c:v>16.86</c:v>
                </c:pt>
                <c:pt idx="16">
                  <c:v>16.71</c:v>
                </c:pt>
                <c:pt idx="17">
                  <c:v>16.920000000000002</c:v>
                </c:pt>
                <c:pt idx="18">
                  <c:v>16.34</c:v>
                </c:pt>
                <c:pt idx="19">
                  <c:v>16.53</c:v>
                </c:pt>
                <c:pt idx="20">
                  <c:v>16.239999999999995</c:v>
                </c:pt>
                <c:pt idx="21">
                  <c:v>16.510000000000005</c:v>
                </c:pt>
                <c:pt idx="22">
                  <c:v>16.62</c:v>
                </c:pt>
                <c:pt idx="23">
                  <c:v>16.57</c:v>
                </c:pt>
                <c:pt idx="24">
                  <c:v>16.610000000000003</c:v>
                </c:pt>
                <c:pt idx="25">
                  <c:v>17.260000000000002</c:v>
                </c:pt>
                <c:pt idx="26">
                  <c:v>16.71</c:v>
                </c:pt>
                <c:pt idx="27">
                  <c:v>16.87</c:v>
                </c:pt>
                <c:pt idx="28">
                  <c:v>17.600000000000001</c:v>
                </c:pt>
                <c:pt idx="29">
                  <c:v>17</c:v>
                </c:pt>
                <c:pt idx="30">
                  <c:v>17.86</c:v>
                </c:pt>
                <c:pt idx="31">
                  <c:v>17.66</c:v>
                </c:pt>
                <c:pt idx="32">
                  <c:v>17.64</c:v>
                </c:pt>
                <c:pt idx="33">
                  <c:v>17.87</c:v>
                </c:pt>
                <c:pt idx="34">
                  <c:v>18.130000000000003</c:v>
                </c:pt>
                <c:pt idx="35">
                  <c:v>17.88</c:v>
                </c:pt>
                <c:pt idx="36">
                  <c:v>17.649999999999999</c:v>
                </c:pt>
                <c:pt idx="37">
                  <c:v>17.899999999999999</c:v>
                </c:pt>
                <c:pt idx="38">
                  <c:v>18.07</c:v>
                </c:pt>
                <c:pt idx="39">
                  <c:v>17.84</c:v>
                </c:pt>
                <c:pt idx="40">
                  <c:v>17.979999999999997</c:v>
                </c:pt>
                <c:pt idx="41">
                  <c:v>18.16</c:v>
                </c:pt>
                <c:pt idx="42">
                  <c:v>18.510000000000005</c:v>
                </c:pt>
                <c:pt idx="43">
                  <c:v>19.27</c:v>
                </c:pt>
                <c:pt idx="44">
                  <c:v>19.260000000000002</c:v>
                </c:pt>
                <c:pt idx="45">
                  <c:v>19.559999999999999</c:v>
                </c:pt>
                <c:pt idx="46">
                  <c:v>20.079999999999995</c:v>
                </c:pt>
                <c:pt idx="47">
                  <c:v>19.32</c:v>
                </c:pt>
                <c:pt idx="48">
                  <c:v>19.439999999999998</c:v>
                </c:pt>
                <c:pt idx="49">
                  <c:v>19.779999999999998</c:v>
                </c:pt>
                <c:pt idx="50">
                  <c:v>20.010000000000005</c:v>
                </c:pt>
                <c:pt idx="51">
                  <c:v>19.89</c:v>
                </c:pt>
                <c:pt idx="52">
                  <c:v>19.779999999999998</c:v>
                </c:pt>
                <c:pt idx="53">
                  <c:v>19.77</c:v>
                </c:pt>
                <c:pt idx="54">
                  <c:v>20.12</c:v>
                </c:pt>
                <c:pt idx="55">
                  <c:v>20.459999999999997</c:v>
                </c:pt>
                <c:pt idx="56">
                  <c:v>20.830000000000002</c:v>
                </c:pt>
                <c:pt idx="57">
                  <c:v>21.25</c:v>
                </c:pt>
                <c:pt idx="58">
                  <c:v>21.5</c:v>
                </c:pt>
                <c:pt idx="59">
                  <c:v>21.759999999999998</c:v>
                </c:pt>
                <c:pt idx="60">
                  <c:v>22.36</c:v>
                </c:pt>
                <c:pt idx="61">
                  <c:v>21.91</c:v>
                </c:pt>
                <c:pt idx="62">
                  <c:v>22.23</c:v>
                </c:pt>
                <c:pt idx="63">
                  <c:v>22.16</c:v>
                </c:pt>
                <c:pt idx="64">
                  <c:v>22.68</c:v>
                </c:pt>
                <c:pt idx="65">
                  <c:v>22.310000000000002</c:v>
                </c:pt>
                <c:pt idx="66">
                  <c:v>22.02</c:v>
                </c:pt>
                <c:pt idx="67">
                  <c:v>21.91</c:v>
                </c:pt>
                <c:pt idx="68">
                  <c:v>22.51</c:v>
                </c:pt>
                <c:pt idx="69">
                  <c:v>22.650000000000002</c:v>
                </c:pt>
                <c:pt idx="70">
                  <c:v>23.39</c:v>
                </c:pt>
                <c:pt idx="71">
                  <c:v>22.68</c:v>
                </c:pt>
                <c:pt idx="72">
                  <c:v>23.88</c:v>
                </c:pt>
                <c:pt idx="73">
                  <c:v>23.310000000000002</c:v>
                </c:pt>
                <c:pt idx="74">
                  <c:v>23.29</c:v>
                </c:pt>
                <c:pt idx="75">
                  <c:v>23.41</c:v>
                </c:pt>
                <c:pt idx="76">
                  <c:v>22.99</c:v>
                </c:pt>
                <c:pt idx="77">
                  <c:v>23.87</c:v>
                </c:pt>
                <c:pt idx="78">
                  <c:v>24.439999999999998</c:v>
                </c:pt>
                <c:pt idx="79">
                  <c:v>24.47</c:v>
                </c:pt>
                <c:pt idx="80">
                  <c:v>24.27</c:v>
                </c:pt>
                <c:pt idx="81">
                  <c:v>23.459999999999997</c:v>
                </c:pt>
                <c:pt idx="82">
                  <c:v>23.99</c:v>
                </c:pt>
                <c:pt idx="83">
                  <c:v>24.02</c:v>
                </c:pt>
                <c:pt idx="84">
                  <c:v>23.64</c:v>
                </c:pt>
                <c:pt idx="85">
                  <c:v>24.18</c:v>
                </c:pt>
                <c:pt idx="86">
                  <c:v>24.62</c:v>
                </c:pt>
                <c:pt idx="87">
                  <c:v>25.06</c:v>
                </c:pt>
                <c:pt idx="88">
                  <c:v>25.110000000000003</c:v>
                </c:pt>
                <c:pt idx="89">
                  <c:v>25.12</c:v>
                </c:pt>
                <c:pt idx="90">
                  <c:v>25.49</c:v>
                </c:pt>
                <c:pt idx="91">
                  <c:v>25.85</c:v>
                </c:pt>
                <c:pt idx="92">
                  <c:v>25.53</c:v>
                </c:pt>
                <c:pt idx="93">
                  <c:v>25.97</c:v>
                </c:pt>
                <c:pt idx="94">
                  <c:v>25.4</c:v>
                </c:pt>
                <c:pt idx="95">
                  <c:v>25.58</c:v>
                </c:pt>
                <c:pt idx="96">
                  <c:v>25.52</c:v>
                </c:pt>
                <c:pt idx="97">
                  <c:v>25.759999999999998</c:v>
                </c:pt>
                <c:pt idx="98">
                  <c:v>26.02</c:v>
                </c:pt>
                <c:pt idx="99">
                  <c:v>25.82</c:v>
                </c:pt>
                <c:pt idx="100">
                  <c:v>26.29</c:v>
                </c:pt>
                <c:pt idx="101">
                  <c:v>25.86</c:v>
                </c:pt>
                <c:pt idx="102">
                  <c:v>26.95</c:v>
                </c:pt>
                <c:pt idx="103">
                  <c:v>27.130000000000003</c:v>
                </c:pt>
                <c:pt idx="104">
                  <c:v>26.959999999999997</c:v>
                </c:pt>
                <c:pt idx="105">
                  <c:v>26.32</c:v>
                </c:pt>
                <c:pt idx="106">
                  <c:v>26.74</c:v>
                </c:pt>
                <c:pt idx="107">
                  <c:v>26.279999999999998</c:v>
                </c:pt>
                <c:pt idx="108">
                  <c:v>26.5</c:v>
                </c:pt>
                <c:pt idx="109">
                  <c:v>26.439999999999998</c:v>
                </c:pt>
                <c:pt idx="110">
                  <c:v>26.21</c:v>
                </c:pt>
                <c:pt idx="111">
                  <c:v>26.54</c:v>
                </c:pt>
                <c:pt idx="112">
                  <c:v>26.55</c:v>
                </c:pt>
                <c:pt idx="113">
                  <c:v>26.84</c:v>
                </c:pt>
                <c:pt idx="114">
                  <c:v>26.53</c:v>
                </c:pt>
                <c:pt idx="115">
                  <c:v>26.56</c:v>
                </c:pt>
                <c:pt idx="116">
                  <c:v>26.16</c:v>
                </c:pt>
                <c:pt idx="117">
                  <c:v>27</c:v>
                </c:pt>
                <c:pt idx="118">
                  <c:v>27.55</c:v>
                </c:pt>
                <c:pt idx="119">
                  <c:v>26.45</c:v>
                </c:pt>
                <c:pt idx="120">
                  <c:v>26.6</c:v>
                </c:pt>
                <c:pt idx="121">
                  <c:v>26.310000000000002</c:v>
                </c:pt>
                <c:pt idx="122">
                  <c:v>26.57</c:v>
                </c:pt>
                <c:pt idx="123">
                  <c:v>26.68</c:v>
                </c:pt>
                <c:pt idx="124">
                  <c:v>26.54</c:v>
                </c:pt>
                <c:pt idx="125">
                  <c:v>26.75</c:v>
                </c:pt>
                <c:pt idx="126">
                  <c:v>26.479999999999997</c:v>
                </c:pt>
                <c:pt idx="127">
                  <c:v>26.810000000000002</c:v>
                </c:pt>
                <c:pt idx="128">
                  <c:v>26.66</c:v>
                </c:pt>
                <c:pt idx="129">
                  <c:v>26.88</c:v>
                </c:pt>
                <c:pt idx="130">
                  <c:v>26.57</c:v>
                </c:pt>
                <c:pt idx="131">
                  <c:v>26.310000000000002</c:v>
                </c:pt>
                <c:pt idx="132">
                  <c:v>26.7</c:v>
                </c:pt>
                <c:pt idx="133">
                  <c:v>26.630000000000003</c:v>
                </c:pt>
                <c:pt idx="134">
                  <c:v>26.39</c:v>
                </c:pt>
                <c:pt idx="135">
                  <c:v>26.130000000000003</c:v>
                </c:pt>
                <c:pt idx="136">
                  <c:v>26.150000000000002</c:v>
                </c:pt>
                <c:pt idx="137">
                  <c:v>25.99</c:v>
                </c:pt>
                <c:pt idx="138">
                  <c:v>24.959999999999997</c:v>
                </c:pt>
                <c:pt idx="139">
                  <c:v>25.2</c:v>
                </c:pt>
                <c:pt idx="140">
                  <c:v>26.05</c:v>
                </c:pt>
                <c:pt idx="141">
                  <c:v>25.74</c:v>
                </c:pt>
                <c:pt idx="142">
                  <c:v>26.09</c:v>
                </c:pt>
                <c:pt idx="143">
                  <c:v>25.59</c:v>
                </c:pt>
                <c:pt idx="144">
                  <c:v>24.82</c:v>
                </c:pt>
                <c:pt idx="145">
                  <c:v>25.21</c:v>
                </c:pt>
                <c:pt idx="146">
                  <c:v>25.6</c:v>
                </c:pt>
                <c:pt idx="147">
                  <c:v>24.79</c:v>
                </c:pt>
                <c:pt idx="148">
                  <c:v>24.8</c:v>
                </c:pt>
                <c:pt idx="149">
                  <c:v>25.36</c:v>
                </c:pt>
                <c:pt idx="150">
                  <c:v>25.17</c:v>
                </c:pt>
                <c:pt idx="151">
                  <c:v>25.08</c:v>
                </c:pt>
                <c:pt idx="152">
                  <c:v>24.53</c:v>
                </c:pt>
                <c:pt idx="153">
                  <c:v>24.43</c:v>
                </c:pt>
                <c:pt idx="154">
                  <c:v>24.01</c:v>
                </c:pt>
                <c:pt idx="155">
                  <c:v>24.71</c:v>
                </c:pt>
                <c:pt idx="156">
                  <c:v>24.03</c:v>
                </c:pt>
                <c:pt idx="157">
                  <c:v>24.759999999999998</c:v>
                </c:pt>
                <c:pt idx="158">
                  <c:v>23.7</c:v>
                </c:pt>
                <c:pt idx="159">
                  <c:v>24.72</c:v>
                </c:pt>
                <c:pt idx="160">
                  <c:v>24.38</c:v>
                </c:pt>
                <c:pt idx="161">
                  <c:v>24.630000000000003</c:v>
                </c:pt>
                <c:pt idx="162">
                  <c:v>24.09</c:v>
                </c:pt>
                <c:pt idx="163">
                  <c:v>23.630000000000003</c:v>
                </c:pt>
                <c:pt idx="164">
                  <c:v>23.09</c:v>
                </c:pt>
                <c:pt idx="165">
                  <c:v>23.91</c:v>
                </c:pt>
                <c:pt idx="166">
                  <c:v>24.36</c:v>
                </c:pt>
                <c:pt idx="167">
                  <c:v>23.77</c:v>
                </c:pt>
                <c:pt idx="168">
                  <c:v>23.97</c:v>
                </c:pt>
                <c:pt idx="169">
                  <c:v>23.95</c:v>
                </c:pt>
                <c:pt idx="170">
                  <c:v>23.7</c:v>
                </c:pt>
                <c:pt idx="171">
                  <c:v>24.07</c:v>
                </c:pt>
                <c:pt idx="172">
                  <c:v>23.32</c:v>
                </c:pt>
                <c:pt idx="173">
                  <c:v>23.73</c:v>
                </c:pt>
                <c:pt idx="174">
                  <c:v>23.47</c:v>
                </c:pt>
                <c:pt idx="175">
                  <c:v>23.18</c:v>
                </c:pt>
                <c:pt idx="176">
                  <c:v>22.830000000000002</c:v>
                </c:pt>
                <c:pt idx="177">
                  <c:v>22.86</c:v>
                </c:pt>
                <c:pt idx="178">
                  <c:v>23.150000000000002</c:v>
                </c:pt>
                <c:pt idx="179">
                  <c:v>23.52</c:v>
                </c:pt>
                <c:pt idx="180">
                  <c:v>23.04</c:v>
                </c:pt>
                <c:pt idx="181">
                  <c:v>22.75</c:v>
                </c:pt>
                <c:pt idx="182">
                  <c:v>23.03</c:v>
                </c:pt>
                <c:pt idx="183">
                  <c:v>22.82</c:v>
                </c:pt>
                <c:pt idx="184">
                  <c:v>22.650000000000002</c:v>
                </c:pt>
                <c:pt idx="185">
                  <c:v>23.439999999999998</c:v>
                </c:pt>
                <c:pt idx="186">
                  <c:v>22.9</c:v>
                </c:pt>
                <c:pt idx="187">
                  <c:v>22.39</c:v>
                </c:pt>
                <c:pt idx="188">
                  <c:v>22.64</c:v>
                </c:pt>
                <c:pt idx="189">
                  <c:v>22.58</c:v>
                </c:pt>
                <c:pt idx="190">
                  <c:v>22.37</c:v>
                </c:pt>
                <c:pt idx="191">
                  <c:v>22.01</c:v>
                </c:pt>
                <c:pt idx="192">
                  <c:v>22.41</c:v>
                </c:pt>
                <c:pt idx="193">
                  <c:v>22.93</c:v>
                </c:pt>
                <c:pt idx="194">
                  <c:v>22.37</c:v>
                </c:pt>
                <c:pt idx="195">
                  <c:v>22.37</c:v>
                </c:pt>
                <c:pt idx="196">
                  <c:v>22.86</c:v>
                </c:pt>
                <c:pt idx="197">
                  <c:v>22.29</c:v>
                </c:pt>
                <c:pt idx="198">
                  <c:v>22.25</c:v>
                </c:pt>
                <c:pt idx="199">
                  <c:v>22.759999999999998</c:v>
                </c:pt>
                <c:pt idx="200">
                  <c:v>22.89</c:v>
                </c:pt>
                <c:pt idx="201">
                  <c:v>21.630000000000003</c:v>
                </c:pt>
                <c:pt idx="202">
                  <c:v>22.49</c:v>
                </c:pt>
                <c:pt idx="203">
                  <c:v>22.56</c:v>
                </c:pt>
                <c:pt idx="204">
                  <c:v>22.259999999999998</c:v>
                </c:pt>
                <c:pt idx="205">
                  <c:v>22.01</c:v>
                </c:pt>
                <c:pt idx="206">
                  <c:v>22.57</c:v>
                </c:pt>
                <c:pt idx="207">
                  <c:v>22.610000000000003</c:v>
                </c:pt>
                <c:pt idx="208">
                  <c:v>22.39</c:v>
                </c:pt>
                <c:pt idx="209">
                  <c:v>22.5</c:v>
                </c:pt>
                <c:pt idx="210">
                  <c:v>21.89</c:v>
                </c:pt>
                <c:pt idx="211">
                  <c:v>22.16</c:v>
                </c:pt>
                <c:pt idx="212">
                  <c:v>22.24</c:v>
                </c:pt>
                <c:pt idx="213">
                  <c:v>21.830000000000002</c:v>
                </c:pt>
                <c:pt idx="214">
                  <c:v>22.24</c:v>
                </c:pt>
                <c:pt idx="215">
                  <c:v>22.39</c:v>
                </c:pt>
                <c:pt idx="216">
                  <c:v>22.22</c:v>
                </c:pt>
                <c:pt idx="217">
                  <c:v>22.02</c:v>
                </c:pt>
                <c:pt idx="218">
                  <c:v>21.979999999999997</c:v>
                </c:pt>
                <c:pt idx="219">
                  <c:v>21.72</c:v>
                </c:pt>
                <c:pt idx="220">
                  <c:v>22.18</c:v>
                </c:pt>
                <c:pt idx="221">
                  <c:v>22.08</c:v>
                </c:pt>
                <c:pt idx="222">
                  <c:v>21.979999999999997</c:v>
                </c:pt>
                <c:pt idx="223">
                  <c:v>22.19</c:v>
                </c:pt>
                <c:pt idx="224">
                  <c:v>22.66</c:v>
                </c:pt>
                <c:pt idx="225">
                  <c:v>22.2</c:v>
                </c:pt>
                <c:pt idx="226">
                  <c:v>21.53</c:v>
                </c:pt>
                <c:pt idx="227">
                  <c:v>22.07</c:v>
                </c:pt>
                <c:pt idx="228">
                  <c:v>22.02</c:v>
                </c:pt>
                <c:pt idx="229">
                  <c:v>22.02</c:v>
                </c:pt>
                <c:pt idx="230">
                  <c:v>21.959999999999997</c:v>
                </c:pt>
                <c:pt idx="231">
                  <c:v>22.310000000000002</c:v>
                </c:pt>
                <c:pt idx="232">
                  <c:v>22.12</c:v>
                </c:pt>
                <c:pt idx="233">
                  <c:v>22.53</c:v>
                </c:pt>
                <c:pt idx="234">
                  <c:v>22.32</c:v>
                </c:pt>
                <c:pt idx="235">
                  <c:v>22.23</c:v>
                </c:pt>
                <c:pt idx="236">
                  <c:v>22.439999999999998</c:v>
                </c:pt>
                <c:pt idx="237">
                  <c:v>21.86</c:v>
                </c:pt>
                <c:pt idx="238">
                  <c:v>21.82</c:v>
                </c:pt>
                <c:pt idx="239">
                  <c:v>22.16</c:v>
                </c:pt>
                <c:pt idx="240">
                  <c:v>21.95</c:v>
                </c:pt>
                <c:pt idx="241">
                  <c:v>22.08</c:v>
                </c:pt>
                <c:pt idx="242">
                  <c:v>21.87</c:v>
                </c:pt>
                <c:pt idx="243">
                  <c:v>21.57</c:v>
                </c:pt>
                <c:pt idx="244">
                  <c:v>21.91</c:v>
                </c:pt>
                <c:pt idx="245">
                  <c:v>22.279999999999998</c:v>
                </c:pt>
                <c:pt idx="246">
                  <c:v>21.58</c:v>
                </c:pt>
                <c:pt idx="247">
                  <c:v>21.830000000000002</c:v>
                </c:pt>
                <c:pt idx="248">
                  <c:v>21.919999999999998</c:v>
                </c:pt>
                <c:pt idx="249">
                  <c:v>22.09</c:v>
                </c:pt>
                <c:pt idx="250">
                  <c:v>21.93</c:v>
                </c:pt>
                <c:pt idx="251">
                  <c:v>21.959999999999997</c:v>
                </c:pt>
                <c:pt idx="252">
                  <c:v>22.07</c:v>
                </c:pt>
                <c:pt idx="253">
                  <c:v>22.06</c:v>
                </c:pt>
                <c:pt idx="254">
                  <c:v>21.91</c:v>
                </c:pt>
                <c:pt idx="255">
                  <c:v>22.08</c:v>
                </c:pt>
                <c:pt idx="256">
                  <c:v>22.259999999999998</c:v>
                </c:pt>
                <c:pt idx="257">
                  <c:v>22.04</c:v>
                </c:pt>
                <c:pt idx="258">
                  <c:v>22.24</c:v>
                </c:pt>
                <c:pt idx="259">
                  <c:v>22.310000000000002</c:v>
                </c:pt>
                <c:pt idx="260">
                  <c:v>22.1</c:v>
                </c:pt>
                <c:pt idx="261">
                  <c:v>22.18</c:v>
                </c:pt>
                <c:pt idx="262">
                  <c:v>22.29</c:v>
                </c:pt>
                <c:pt idx="263">
                  <c:v>22.459999999999997</c:v>
                </c:pt>
                <c:pt idx="264">
                  <c:v>22.630000000000003</c:v>
                </c:pt>
                <c:pt idx="265">
                  <c:v>22.49</c:v>
                </c:pt>
                <c:pt idx="266">
                  <c:v>22.68</c:v>
                </c:pt>
                <c:pt idx="267">
                  <c:v>22.27</c:v>
                </c:pt>
                <c:pt idx="268">
                  <c:v>22.34</c:v>
                </c:pt>
                <c:pt idx="269">
                  <c:v>22.5</c:v>
                </c:pt>
                <c:pt idx="270">
                  <c:v>22.77</c:v>
                </c:pt>
                <c:pt idx="271">
                  <c:v>22.810000000000002</c:v>
                </c:pt>
                <c:pt idx="272">
                  <c:v>22.650000000000002</c:v>
                </c:pt>
                <c:pt idx="273">
                  <c:v>22.89</c:v>
                </c:pt>
                <c:pt idx="274">
                  <c:v>22.54</c:v>
                </c:pt>
                <c:pt idx="275">
                  <c:v>22.55</c:v>
                </c:pt>
                <c:pt idx="276">
                  <c:v>22.72</c:v>
                </c:pt>
                <c:pt idx="277">
                  <c:v>22.56</c:v>
                </c:pt>
                <c:pt idx="278">
                  <c:v>22.74</c:v>
                </c:pt>
                <c:pt idx="279">
                  <c:v>22.73</c:v>
                </c:pt>
                <c:pt idx="280">
                  <c:v>22.89</c:v>
                </c:pt>
                <c:pt idx="281">
                  <c:v>22.810000000000002</c:v>
                </c:pt>
                <c:pt idx="282">
                  <c:v>22.87</c:v>
                </c:pt>
                <c:pt idx="283">
                  <c:v>22.54</c:v>
                </c:pt>
                <c:pt idx="284">
                  <c:v>23.22</c:v>
                </c:pt>
                <c:pt idx="285">
                  <c:v>22.79</c:v>
                </c:pt>
                <c:pt idx="286">
                  <c:v>23.05</c:v>
                </c:pt>
                <c:pt idx="287">
                  <c:v>23.2</c:v>
                </c:pt>
                <c:pt idx="288">
                  <c:v>22.95</c:v>
                </c:pt>
                <c:pt idx="289">
                  <c:v>22.84</c:v>
                </c:pt>
                <c:pt idx="290">
                  <c:v>22.88</c:v>
                </c:pt>
                <c:pt idx="291">
                  <c:v>22.75</c:v>
                </c:pt>
                <c:pt idx="292">
                  <c:v>22.87</c:v>
                </c:pt>
                <c:pt idx="293">
                  <c:v>22.87</c:v>
                </c:pt>
                <c:pt idx="294">
                  <c:v>22.82</c:v>
                </c:pt>
                <c:pt idx="295">
                  <c:v>22.79</c:v>
                </c:pt>
                <c:pt idx="296">
                  <c:v>22.66</c:v>
                </c:pt>
                <c:pt idx="297">
                  <c:v>22.55</c:v>
                </c:pt>
                <c:pt idx="298">
                  <c:v>21.88</c:v>
                </c:pt>
                <c:pt idx="299">
                  <c:v>22.02</c:v>
                </c:pt>
                <c:pt idx="300">
                  <c:v>22.09</c:v>
                </c:pt>
                <c:pt idx="301">
                  <c:v>22.130000000000003</c:v>
                </c:pt>
                <c:pt idx="302">
                  <c:v>22.14</c:v>
                </c:pt>
                <c:pt idx="303">
                  <c:v>22.04</c:v>
                </c:pt>
                <c:pt idx="304">
                  <c:v>21.68</c:v>
                </c:pt>
                <c:pt idx="305">
                  <c:v>21.479999999999997</c:v>
                </c:pt>
                <c:pt idx="306">
                  <c:v>20.939999999999998</c:v>
                </c:pt>
                <c:pt idx="307">
                  <c:v>20.36</c:v>
                </c:pt>
                <c:pt idx="308">
                  <c:v>20.03</c:v>
                </c:pt>
                <c:pt idx="309">
                  <c:v>20.62</c:v>
                </c:pt>
                <c:pt idx="310">
                  <c:v>20.22</c:v>
                </c:pt>
                <c:pt idx="311">
                  <c:v>19.82</c:v>
                </c:pt>
                <c:pt idx="312">
                  <c:v>19.809999999999999</c:v>
                </c:pt>
                <c:pt idx="313">
                  <c:v>20.149999999999999</c:v>
                </c:pt>
                <c:pt idx="314">
                  <c:v>20.57</c:v>
                </c:pt>
                <c:pt idx="315">
                  <c:v>20.43</c:v>
                </c:pt>
                <c:pt idx="316">
                  <c:v>19.89</c:v>
                </c:pt>
                <c:pt idx="317">
                  <c:v>19.149999999999999</c:v>
                </c:pt>
                <c:pt idx="318">
                  <c:v>19.14</c:v>
                </c:pt>
                <c:pt idx="319">
                  <c:v>19.25</c:v>
                </c:pt>
                <c:pt idx="320">
                  <c:v>19.3</c:v>
                </c:pt>
                <c:pt idx="321">
                  <c:v>19.03</c:v>
                </c:pt>
                <c:pt idx="322">
                  <c:v>19.079999999999995</c:v>
                </c:pt>
                <c:pt idx="323">
                  <c:v>18.95</c:v>
                </c:pt>
                <c:pt idx="324">
                  <c:v>18.47</c:v>
                </c:pt>
                <c:pt idx="325">
                  <c:v>18</c:v>
                </c:pt>
                <c:pt idx="326">
                  <c:v>18.04</c:v>
                </c:pt>
                <c:pt idx="327">
                  <c:v>18.05</c:v>
                </c:pt>
                <c:pt idx="328">
                  <c:v>17.989999999999991</c:v>
                </c:pt>
                <c:pt idx="329">
                  <c:v>17.89</c:v>
                </c:pt>
                <c:pt idx="330">
                  <c:v>17.54</c:v>
                </c:pt>
                <c:pt idx="331">
                  <c:v>17.939999999999998</c:v>
                </c:pt>
                <c:pt idx="332">
                  <c:v>17.84</c:v>
                </c:pt>
                <c:pt idx="333">
                  <c:v>18.149999999999999</c:v>
                </c:pt>
                <c:pt idx="334">
                  <c:v>17.59</c:v>
                </c:pt>
                <c:pt idx="335">
                  <c:v>18.02</c:v>
                </c:pt>
                <c:pt idx="336">
                  <c:v>17.510000000000005</c:v>
                </c:pt>
                <c:pt idx="337">
                  <c:v>17.39</c:v>
                </c:pt>
                <c:pt idx="338">
                  <c:v>17.37</c:v>
                </c:pt>
                <c:pt idx="339">
                  <c:v>17.079999999999995</c:v>
                </c:pt>
                <c:pt idx="340">
                  <c:v>17.130000000000003</c:v>
                </c:pt>
                <c:pt idx="341">
                  <c:v>17.25</c:v>
                </c:pt>
                <c:pt idx="342">
                  <c:v>17.21</c:v>
                </c:pt>
                <c:pt idx="343">
                  <c:v>16.920000000000002</c:v>
                </c:pt>
                <c:pt idx="344">
                  <c:v>16.62</c:v>
                </c:pt>
                <c:pt idx="345">
                  <c:v>16.760000000000002</c:v>
                </c:pt>
                <c:pt idx="346">
                  <c:v>17.829999999999995</c:v>
                </c:pt>
                <c:pt idx="347">
                  <c:v>16.939999999999998</c:v>
                </c:pt>
                <c:pt idx="348">
                  <c:v>16.77</c:v>
                </c:pt>
                <c:pt idx="349">
                  <c:v>16.41</c:v>
                </c:pt>
                <c:pt idx="350">
                  <c:v>16.7</c:v>
                </c:pt>
                <c:pt idx="351">
                  <c:v>16.439999999999998</c:v>
                </c:pt>
                <c:pt idx="352">
                  <c:v>16.239999999999995</c:v>
                </c:pt>
                <c:pt idx="353">
                  <c:v>15.65</c:v>
                </c:pt>
                <c:pt idx="354">
                  <c:v>15.68</c:v>
                </c:pt>
                <c:pt idx="355">
                  <c:v>15.139999999999999</c:v>
                </c:pt>
                <c:pt idx="356">
                  <c:v>15.62</c:v>
                </c:pt>
                <c:pt idx="357">
                  <c:v>15.89</c:v>
                </c:pt>
                <c:pt idx="358">
                  <c:v>15.5</c:v>
                </c:pt>
                <c:pt idx="359">
                  <c:v>15.51</c:v>
                </c:pt>
                <c:pt idx="360">
                  <c:v>15.05</c:v>
                </c:pt>
                <c:pt idx="361">
                  <c:v>15.26</c:v>
                </c:pt>
                <c:pt idx="362">
                  <c:v>15.46</c:v>
                </c:pt>
                <c:pt idx="363">
                  <c:v>15.65</c:v>
                </c:pt>
                <c:pt idx="364">
                  <c:v>15.84</c:v>
                </c:pt>
              </c:numCache>
            </c:numRef>
          </c:val>
        </c:ser>
        <c:ser>
          <c:idx val="3"/>
          <c:order val="3"/>
          <c:tx>
            <c:strRef>
              <c:f>'Seasonal Climate Data'!$M$1</c:f>
              <c:strCache>
                <c:ptCount val="1"/>
                <c:pt idx="0">
                  <c:v>Solar Radiation </c:v>
                </c:pt>
              </c:strCache>
            </c:strRef>
          </c:tx>
          <c:marker>
            <c:symbol val="none"/>
          </c:marker>
          <c:cat>
            <c:numRef>
              <c:f>'Seasonal Climate Data'!$I$2:$I$366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Climate Data'!$M$2:$M$366</c:f>
              <c:numCache>
                <c:formatCode>General</c:formatCode>
                <c:ptCount val="365"/>
                <c:pt idx="0">
                  <c:v>18.27</c:v>
                </c:pt>
                <c:pt idx="1">
                  <c:v>18.22</c:v>
                </c:pt>
                <c:pt idx="2">
                  <c:v>18.45</c:v>
                </c:pt>
                <c:pt idx="3">
                  <c:v>18.899999999999999</c:v>
                </c:pt>
                <c:pt idx="4">
                  <c:v>18.93</c:v>
                </c:pt>
                <c:pt idx="5">
                  <c:v>18.350000000000001</c:v>
                </c:pt>
                <c:pt idx="6">
                  <c:v>18.559999999999999</c:v>
                </c:pt>
                <c:pt idx="7">
                  <c:v>18.53</c:v>
                </c:pt>
                <c:pt idx="8">
                  <c:v>18.73</c:v>
                </c:pt>
                <c:pt idx="9">
                  <c:v>19.010000000000005</c:v>
                </c:pt>
                <c:pt idx="10">
                  <c:v>18.93</c:v>
                </c:pt>
                <c:pt idx="11">
                  <c:v>18.37</c:v>
                </c:pt>
                <c:pt idx="12">
                  <c:v>18.29</c:v>
                </c:pt>
                <c:pt idx="13">
                  <c:v>18</c:v>
                </c:pt>
                <c:pt idx="14">
                  <c:v>18.239999999999995</c:v>
                </c:pt>
                <c:pt idx="15">
                  <c:v>18.329999999999995</c:v>
                </c:pt>
                <c:pt idx="16">
                  <c:v>18.630000000000003</c:v>
                </c:pt>
                <c:pt idx="17">
                  <c:v>18.68</c:v>
                </c:pt>
                <c:pt idx="18">
                  <c:v>18.93</c:v>
                </c:pt>
                <c:pt idx="19">
                  <c:v>19.010000000000005</c:v>
                </c:pt>
                <c:pt idx="20">
                  <c:v>19.34</c:v>
                </c:pt>
                <c:pt idx="21">
                  <c:v>18.779999999999998</c:v>
                </c:pt>
                <c:pt idx="22">
                  <c:v>18.920000000000002</c:v>
                </c:pt>
                <c:pt idx="23">
                  <c:v>18.989999999999991</c:v>
                </c:pt>
                <c:pt idx="24">
                  <c:v>18.75</c:v>
                </c:pt>
                <c:pt idx="25">
                  <c:v>18.77</c:v>
                </c:pt>
                <c:pt idx="26">
                  <c:v>19.53</c:v>
                </c:pt>
                <c:pt idx="27">
                  <c:v>19.260000000000002</c:v>
                </c:pt>
                <c:pt idx="28">
                  <c:v>19.079999999999995</c:v>
                </c:pt>
                <c:pt idx="29">
                  <c:v>19.420000000000002</c:v>
                </c:pt>
                <c:pt idx="30">
                  <c:v>19.52</c:v>
                </c:pt>
                <c:pt idx="31">
                  <c:v>21.14</c:v>
                </c:pt>
                <c:pt idx="32">
                  <c:v>20.650000000000002</c:v>
                </c:pt>
                <c:pt idx="33">
                  <c:v>20.55</c:v>
                </c:pt>
                <c:pt idx="34">
                  <c:v>20.73</c:v>
                </c:pt>
                <c:pt idx="35">
                  <c:v>20.82</c:v>
                </c:pt>
                <c:pt idx="36">
                  <c:v>20.59</c:v>
                </c:pt>
                <c:pt idx="37">
                  <c:v>20.079999999999995</c:v>
                </c:pt>
                <c:pt idx="38">
                  <c:v>20.170000000000005</c:v>
                </c:pt>
                <c:pt idx="39">
                  <c:v>20.75</c:v>
                </c:pt>
                <c:pt idx="40">
                  <c:v>21.259999999999998</c:v>
                </c:pt>
                <c:pt idx="41">
                  <c:v>21.21</c:v>
                </c:pt>
                <c:pt idx="42">
                  <c:v>20.95</c:v>
                </c:pt>
                <c:pt idx="43">
                  <c:v>20.93</c:v>
                </c:pt>
                <c:pt idx="44">
                  <c:v>20.79</c:v>
                </c:pt>
                <c:pt idx="45">
                  <c:v>20.49</c:v>
                </c:pt>
                <c:pt idx="46">
                  <c:v>21</c:v>
                </c:pt>
                <c:pt idx="47">
                  <c:v>20.95</c:v>
                </c:pt>
                <c:pt idx="48">
                  <c:v>21.16</c:v>
                </c:pt>
                <c:pt idx="49">
                  <c:v>21.71</c:v>
                </c:pt>
                <c:pt idx="50">
                  <c:v>21.62</c:v>
                </c:pt>
                <c:pt idx="51">
                  <c:v>21.91</c:v>
                </c:pt>
                <c:pt idx="52">
                  <c:v>21.95</c:v>
                </c:pt>
                <c:pt idx="53">
                  <c:v>22.459999999999997</c:v>
                </c:pt>
                <c:pt idx="54">
                  <c:v>22.27</c:v>
                </c:pt>
                <c:pt idx="55">
                  <c:v>21.99</c:v>
                </c:pt>
                <c:pt idx="56">
                  <c:v>22.17</c:v>
                </c:pt>
                <c:pt idx="57">
                  <c:v>21.89</c:v>
                </c:pt>
                <c:pt idx="58">
                  <c:v>21.49</c:v>
                </c:pt>
                <c:pt idx="59">
                  <c:v>20.8</c:v>
                </c:pt>
                <c:pt idx="60">
                  <c:v>21.39</c:v>
                </c:pt>
                <c:pt idx="61">
                  <c:v>20.650000000000002</c:v>
                </c:pt>
                <c:pt idx="62">
                  <c:v>21.810000000000002</c:v>
                </c:pt>
                <c:pt idx="63">
                  <c:v>21.810000000000002</c:v>
                </c:pt>
                <c:pt idx="64">
                  <c:v>21.62</c:v>
                </c:pt>
                <c:pt idx="65">
                  <c:v>22.110000000000003</c:v>
                </c:pt>
                <c:pt idx="66">
                  <c:v>22.16</c:v>
                </c:pt>
                <c:pt idx="67">
                  <c:v>21.979999999999997</c:v>
                </c:pt>
                <c:pt idx="68">
                  <c:v>22.38</c:v>
                </c:pt>
                <c:pt idx="69">
                  <c:v>21.41</c:v>
                </c:pt>
                <c:pt idx="70">
                  <c:v>21.650000000000002</c:v>
                </c:pt>
                <c:pt idx="71">
                  <c:v>22.35</c:v>
                </c:pt>
                <c:pt idx="72">
                  <c:v>22.2</c:v>
                </c:pt>
                <c:pt idx="73">
                  <c:v>22.12</c:v>
                </c:pt>
                <c:pt idx="74">
                  <c:v>21.99</c:v>
                </c:pt>
                <c:pt idx="75">
                  <c:v>23.34</c:v>
                </c:pt>
                <c:pt idx="76">
                  <c:v>23.1</c:v>
                </c:pt>
                <c:pt idx="77">
                  <c:v>23.110000000000003</c:v>
                </c:pt>
                <c:pt idx="78">
                  <c:v>22.39</c:v>
                </c:pt>
                <c:pt idx="79">
                  <c:v>22.82</c:v>
                </c:pt>
                <c:pt idx="80">
                  <c:v>22.959999999999997</c:v>
                </c:pt>
                <c:pt idx="81">
                  <c:v>22.12</c:v>
                </c:pt>
                <c:pt idx="82">
                  <c:v>22.59</c:v>
                </c:pt>
                <c:pt idx="83">
                  <c:v>22.97</c:v>
                </c:pt>
                <c:pt idx="84">
                  <c:v>23.19</c:v>
                </c:pt>
                <c:pt idx="85">
                  <c:v>22.79</c:v>
                </c:pt>
                <c:pt idx="86">
                  <c:v>23.19</c:v>
                </c:pt>
                <c:pt idx="87">
                  <c:v>22.7</c:v>
                </c:pt>
                <c:pt idx="88">
                  <c:v>23.09</c:v>
                </c:pt>
                <c:pt idx="89">
                  <c:v>23.330000000000002</c:v>
                </c:pt>
                <c:pt idx="90">
                  <c:v>22.79</c:v>
                </c:pt>
                <c:pt idx="91">
                  <c:v>22.54</c:v>
                </c:pt>
                <c:pt idx="92">
                  <c:v>23.51</c:v>
                </c:pt>
                <c:pt idx="93">
                  <c:v>23.07</c:v>
                </c:pt>
                <c:pt idx="94">
                  <c:v>23.05</c:v>
                </c:pt>
                <c:pt idx="95">
                  <c:v>23.07</c:v>
                </c:pt>
                <c:pt idx="96">
                  <c:v>22.71</c:v>
                </c:pt>
                <c:pt idx="97">
                  <c:v>22.72</c:v>
                </c:pt>
                <c:pt idx="98">
                  <c:v>23.4</c:v>
                </c:pt>
                <c:pt idx="99">
                  <c:v>22.24</c:v>
                </c:pt>
                <c:pt idx="100">
                  <c:v>22.14</c:v>
                </c:pt>
                <c:pt idx="101">
                  <c:v>23.07</c:v>
                </c:pt>
                <c:pt idx="102">
                  <c:v>22.45</c:v>
                </c:pt>
                <c:pt idx="103">
                  <c:v>22.53</c:v>
                </c:pt>
                <c:pt idx="104">
                  <c:v>22.69</c:v>
                </c:pt>
                <c:pt idx="105">
                  <c:v>22.77</c:v>
                </c:pt>
                <c:pt idx="106">
                  <c:v>22.610000000000003</c:v>
                </c:pt>
                <c:pt idx="107">
                  <c:v>22.62</c:v>
                </c:pt>
                <c:pt idx="108">
                  <c:v>23.57</c:v>
                </c:pt>
                <c:pt idx="109">
                  <c:v>22.14</c:v>
                </c:pt>
                <c:pt idx="110">
                  <c:v>22.38</c:v>
                </c:pt>
                <c:pt idx="111">
                  <c:v>21.310000000000002</c:v>
                </c:pt>
                <c:pt idx="112">
                  <c:v>21.41</c:v>
                </c:pt>
                <c:pt idx="113">
                  <c:v>21.57</c:v>
                </c:pt>
                <c:pt idx="114">
                  <c:v>22.3</c:v>
                </c:pt>
                <c:pt idx="115">
                  <c:v>21.99</c:v>
                </c:pt>
                <c:pt idx="116">
                  <c:v>21.23</c:v>
                </c:pt>
                <c:pt idx="117">
                  <c:v>21.59</c:v>
                </c:pt>
                <c:pt idx="118">
                  <c:v>22.27</c:v>
                </c:pt>
                <c:pt idx="119">
                  <c:v>21.86</c:v>
                </c:pt>
                <c:pt idx="120">
                  <c:v>21.5</c:v>
                </c:pt>
                <c:pt idx="121">
                  <c:v>22.08</c:v>
                </c:pt>
                <c:pt idx="122">
                  <c:v>22.77</c:v>
                </c:pt>
                <c:pt idx="123">
                  <c:v>22.610000000000003</c:v>
                </c:pt>
                <c:pt idx="124">
                  <c:v>21.919999999999998</c:v>
                </c:pt>
                <c:pt idx="125">
                  <c:v>22.779999999999998</c:v>
                </c:pt>
                <c:pt idx="126">
                  <c:v>22.52</c:v>
                </c:pt>
                <c:pt idx="127">
                  <c:v>23.06</c:v>
                </c:pt>
                <c:pt idx="128">
                  <c:v>21.27</c:v>
                </c:pt>
                <c:pt idx="129">
                  <c:v>22.18</c:v>
                </c:pt>
                <c:pt idx="130">
                  <c:v>20.959999999999997</c:v>
                </c:pt>
                <c:pt idx="131">
                  <c:v>22.39</c:v>
                </c:pt>
                <c:pt idx="132">
                  <c:v>21.85</c:v>
                </c:pt>
                <c:pt idx="133">
                  <c:v>22.919999999999998</c:v>
                </c:pt>
                <c:pt idx="134">
                  <c:v>22.58</c:v>
                </c:pt>
                <c:pt idx="135">
                  <c:v>21.93</c:v>
                </c:pt>
                <c:pt idx="136">
                  <c:v>22.72</c:v>
                </c:pt>
                <c:pt idx="137">
                  <c:v>20.45</c:v>
                </c:pt>
                <c:pt idx="138">
                  <c:v>21.72</c:v>
                </c:pt>
                <c:pt idx="139">
                  <c:v>22.64</c:v>
                </c:pt>
                <c:pt idx="140">
                  <c:v>21.6</c:v>
                </c:pt>
                <c:pt idx="141">
                  <c:v>21.3</c:v>
                </c:pt>
                <c:pt idx="142">
                  <c:v>21.130000000000003</c:v>
                </c:pt>
                <c:pt idx="143">
                  <c:v>21.919999999999998</c:v>
                </c:pt>
                <c:pt idx="144">
                  <c:v>20.7</c:v>
                </c:pt>
                <c:pt idx="145">
                  <c:v>21.630000000000003</c:v>
                </c:pt>
                <c:pt idx="146">
                  <c:v>21.39</c:v>
                </c:pt>
                <c:pt idx="147">
                  <c:v>21.04</c:v>
                </c:pt>
                <c:pt idx="148">
                  <c:v>21.68</c:v>
                </c:pt>
                <c:pt idx="149">
                  <c:v>21.939999999999998</c:v>
                </c:pt>
                <c:pt idx="150">
                  <c:v>22.310000000000002</c:v>
                </c:pt>
                <c:pt idx="151">
                  <c:v>19.579999999999995</c:v>
                </c:pt>
                <c:pt idx="152">
                  <c:v>20.8</c:v>
                </c:pt>
                <c:pt idx="153">
                  <c:v>19.88</c:v>
                </c:pt>
                <c:pt idx="154">
                  <c:v>20.329999999999995</c:v>
                </c:pt>
                <c:pt idx="155">
                  <c:v>21.310000000000002</c:v>
                </c:pt>
                <c:pt idx="156">
                  <c:v>19.899999999999999</c:v>
                </c:pt>
                <c:pt idx="157">
                  <c:v>20.22</c:v>
                </c:pt>
                <c:pt idx="158">
                  <c:v>20.07</c:v>
                </c:pt>
                <c:pt idx="159">
                  <c:v>20.95</c:v>
                </c:pt>
                <c:pt idx="160">
                  <c:v>21.16</c:v>
                </c:pt>
                <c:pt idx="161">
                  <c:v>21.150000000000002</c:v>
                </c:pt>
                <c:pt idx="162">
                  <c:v>19.670000000000005</c:v>
                </c:pt>
                <c:pt idx="163">
                  <c:v>20.759999999999998</c:v>
                </c:pt>
                <c:pt idx="164">
                  <c:v>20.36</c:v>
                </c:pt>
                <c:pt idx="165">
                  <c:v>21.66</c:v>
                </c:pt>
                <c:pt idx="166">
                  <c:v>21.56</c:v>
                </c:pt>
                <c:pt idx="167">
                  <c:v>20.079999999999995</c:v>
                </c:pt>
                <c:pt idx="168">
                  <c:v>20.3</c:v>
                </c:pt>
                <c:pt idx="169">
                  <c:v>20.85</c:v>
                </c:pt>
                <c:pt idx="170">
                  <c:v>21.150000000000002</c:v>
                </c:pt>
                <c:pt idx="171">
                  <c:v>19.29</c:v>
                </c:pt>
                <c:pt idx="172">
                  <c:v>19.579999999999995</c:v>
                </c:pt>
                <c:pt idx="173">
                  <c:v>20.7</c:v>
                </c:pt>
                <c:pt idx="174">
                  <c:v>18.87</c:v>
                </c:pt>
                <c:pt idx="175">
                  <c:v>19.71</c:v>
                </c:pt>
                <c:pt idx="176">
                  <c:v>20.149999999999999</c:v>
                </c:pt>
                <c:pt idx="177">
                  <c:v>19.559999999999999</c:v>
                </c:pt>
                <c:pt idx="178">
                  <c:v>20.58</c:v>
                </c:pt>
                <c:pt idx="179">
                  <c:v>20.919999999999998</c:v>
                </c:pt>
                <c:pt idx="180">
                  <c:v>20.82</c:v>
                </c:pt>
                <c:pt idx="181">
                  <c:v>19.610000000000003</c:v>
                </c:pt>
                <c:pt idx="182">
                  <c:v>18.610000000000003</c:v>
                </c:pt>
                <c:pt idx="183">
                  <c:v>20.85</c:v>
                </c:pt>
                <c:pt idx="184">
                  <c:v>19.18</c:v>
                </c:pt>
                <c:pt idx="185">
                  <c:v>20.25</c:v>
                </c:pt>
                <c:pt idx="186">
                  <c:v>19.27</c:v>
                </c:pt>
                <c:pt idx="187">
                  <c:v>18.809999999999999</c:v>
                </c:pt>
                <c:pt idx="188">
                  <c:v>18.979999999999997</c:v>
                </c:pt>
                <c:pt idx="189">
                  <c:v>19.989999999999991</c:v>
                </c:pt>
                <c:pt idx="190">
                  <c:v>18.64</c:v>
                </c:pt>
                <c:pt idx="191">
                  <c:v>19.110000000000003</c:v>
                </c:pt>
                <c:pt idx="192">
                  <c:v>20.45</c:v>
                </c:pt>
                <c:pt idx="193">
                  <c:v>19.87</c:v>
                </c:pt>
                <c:pt idx="194">
                  <c:v>17.95</c:v>
                </c:pt>
                <c:pt idx="195">
                  <c:v>18.779999999999998</c:v>
                </c:pt>
                <c:pt idx="196">
                  <c:v>19.88</c:v>
                </c:pt>
                <c:pt idx="197">
                  <c:v>18</c:v>
                </c:pt>
                <c:pt idx="198">
                  <c:v>19.52</c:v>
                </c:pt>
                <c:pt idx="199">
                  <c:v>19.579999999999995</c:v>
                </c:pt>
                <c:pt idx="200">
                  <c:v>18.88</c:v>
                </c:pt>
                <c:pt idx="201">
                  <c:v>16.93</c:v>
                </c:pt>
                <c:pt idx="202">
                  <c:v>18.91</c:v>
                </c:pt>
                <c:pt idx="203">
                  <c:v>18.829999999999995</c:v>
                </c:pt>
                <c:pt idx="204">
                  <c:v>18.190000000000001</c:v>
                </c:pt>
                <c:pt idx="205">
                  <c:v>18.779999999999998</c:v>
                </c:pt>
                <c:pt idx="206">
                  <c:v>19.34</c:v>
                </c:pt>
                <c:pt idx="207">
                  <c:v>18.420000000000002</c:v>
                </c:pt>
                <c:pt idx="208">
                  <c:v>20.04</c:v>
                </c:pt>
                <c:pt idx="209">
                  <c:v>18.850000000000001</c:v>
                </c:pt>
                <c:pt idx="210">
                  <c:v>19.059999999999999</c:v>
                </c:pt>
                <c:pt idx="211">
                  <c:v>18.850000000000001</c:v>
                </c:pt>
                <c:pt idx="212">
                  <c:v>17.739999999999995</c:v>
                </c:pt>
                <c:pt idx="213">
                  <c:v>17.57</c:v>
                </c:pt>
                <c:pt idx="214">
                  <c:v>17.84</c:v>
                </c:pt>
                <c:pt idx="215">
                  <c:v>18.34</c:v>
                </c:pt>
                <c:pt idx="216">
                  <c:v>17.149999999999999</c:v>
                </c:pt>
                <c:pt idx="217">
                  <c:v>18.29</c:v>
                </c:pt>
                <c:pt idx="218">
                  <c:v>17.38</c:v>
                </c:pt>
                <c:pt idx="219">
                  <c:v>19.010000000000005</c:v>
                </c:pt>
                <c:pt idx="220">
                  <c:v>18.21</c:v>
                </c:pt>
                <c:pt idx="221">
                  <c:v>19.559999999999999</c:v>
                </c:pt>
                <c:pt idx="222">
                  <c:v>17.34</c:v>
                </c:pt>
                <c:pt idx="223">
                  <c:v>17.600000000000001</c:v>
                </c:pt>
                <c:pt idx="224">
                  <c:v>18.260000000000002</c:v>
                </c:pt>
                <c:pt idx="225">
                  <c:v>18.21</c:v>
                </c:pt>
                <c:pt idx="226">
                  <c:v>18.850000000000001</c:v>
                </c:pt>
                <c:pt idx="227">
                  <c:v>17.989999999999991</c:v>
                </c:pt>
                <c:pt idx="228">
                  <c:v>18.130000000000003</c:v>
                </c:pt>
                <c:pt idx="229">
                  <c:v>18.82</c:v>
                </c:pt>
                <c:pt idx="230">
                  <c:v>17.95</c:v>
                </c:pt>
                <c:pt idx="231">
                  <c:v>18.75</c:v>
                </c:pt>
                <c:pt idx="232">
                  <c:v>17.47</c:v>
                </c:pt>
                <c:pt idx="233">
                  <c:v>18.53</c:v>
                </c:pt>
                <c:pt idx="234">
                  <c:v>17.459999999999997</c:v>
                </c:pt>
                <c:pt idx="235">
                  <c:v>17.64</c:v>
                </c:pt>
                <c:pt idx="236">
                  <c:v>19.23</c:v>
                </c:pt>
                <c:pt idx="237">
                  <c:v>17.7</c:v>
                </c:pt>
                <c:pt idx="238">
                  <c:v>18.279999999999998</c:v>
                </c:pt>
                <c:pt idx="239">
                  <c:v>17.53</c:v>
                </c:pt>
                <c:pt idx="240">
                  <c:v>19.3</c:v>
                </c:pt>
                <c:pt idx="241">
                  <c:v>18.690000000000001</c:v>
                </c:pt>
                <c:pt idx="242">
                  <c:v>17.959999999999997</c:v>
                </c:pt>
                <c:pt idx="243">
                  <c:v>18.57</c:v>
                </c:pt>
                <c:pt idx="244">
                  <c:v>18.23</c:v>
                </c:pt>
                <c:pt idx="245">
                  <c:v>18.959999999999997</c:v>
                </c:pt>
                <c:pt idx="246">
                  <c:v>18.510000000000005</c:v>
                </c:pt>
                <c:pt idx="247">
                  <c:v>20.55</c:v>
                </c:pt>
                <c:pt idx="248">
                  <c:v>17.93</c:v>
                </c:pt>
                <c:pt idx="249">
                  <c:v>17.559999999999999</c:v>
                </c:pt>
                <c:pt idx="250">
                  <c:v>19.809999999999999</c:v>
                </c:pt>
                <c:pt idx="251">
                  <c:v>18.47</c:v>
                </c:pt>
                <c:pt idx="252">
                  <c:v>18.86</c:v>
                </c:pt>
                <c:pt idx="253">
                  <c:v>19.489999999999991</c:v>
                </c:pt>
                <c:pt idx="254">
                  <c:v>18.939999999999998</c:v>
                </c:pt>
                <c:pt idx="255">
                  <c:v>18.95</c:v>
                </c:pt>
                <c:pt idx="256">
                  <c:v>19.54</c:v>
                </c:pt>
                <c:pt idx="257">
                  <c:v>20.14</c:v>
                </c:pt>
                <c:pt idx="258">
                  <c:v>19.66</c:v>
                </c:pt>
                <c:pt idx="259">
                  <c:v>19.559999999999999</c:v>
                </c:pt>
                <c:pt idx="260">
                  <c:v>18.989999999999991</c:v>
                </c:pt>
                <c:pt idx="261">
                  <c:v>19.079999999999995</c:v>
                </c:pt>
                <c:pt idx="262">
                  <c:v>20.03</c:v>
                </c:pt>
                <c:pt idx="263">
                  <c:v>19.97</c:v>
                </c:pt>
                <c:pt idx="264">
                  <c:v>20.329999999999995</c:v>
                </c:pt>
                <c:pt idx="265">
                  <c:v>18.7</c:v>
                </c:pt>
                <c:pt idx="266">
                  <c:v>19.41</c:v>
                </c:pt>
                <c:pt idx="267">
                  <c:v>19.279999999999998</c:v>
                </c:pt>
                <c:pt idx="268">
                  <c:v>19.739999999999995</c:v>
                </c:pt>
                <c:pt idx="269">
                  <c:v>20.07</c:v>
                </c:pt>
                <c:pt idx="270">
                  <c:v>19.71</c:v>
                </c:pt>
                <c:pt idx="271">
                  <c:v>20.64</c:v>
                </c:pt>
                <c:pt idx="272">
                  <c:v>19.959999999999997</c:v>
                </c:pt>
                <c:pt idx="273">
                  <c:v>20.25</c:v>
                </c:pt>
                <c:pt idx="274">
                  <c:v>19.87</c:v>
                </c:pt>
                <c:pt idx="275">
                  <c:v>20.07</c:v>
                </c:pt>
                <c:pt idx="276">
                  <c:v>19.21</c:v>
                </c:pt>
                <c:pt idx="277">
                  <c:v>19.2</c:v>
                </c:pt>
                <c:pt idx="278">
                  <c:v>20.55</c:v>
                </c:pt>
                <c:pt idx="279">
                  <c:v>20.79</c:v>
                </c:pt>
                <c:pt idx="280">
                  <c:v>20.07</c:v>
                </c:pt>
                <c:pt idx="281">
                  <c:v>19.88</c:v>
                </c:pt>
                <c:pt idx="282">
                  <c:v>20.459999999999997</c:v>
                </c:pt>
                <c:pt idx="283">
                  <c:v>19.77</c:v>
                </c:pt>
                <c:pt idx="284">
                  <c:v>20.7</c:v>
                </c:pt>
                <c:pt idx="285">
                  <c:v>20.49</c:v>
                </c:pt>
                <c:pt idx="286">
                  <c:v>19.45</c:v>
                </c:pt>
                <c:pt idx="287">
                  <c:v>20.479999999999997</c:v>
                </c:pt>
                <c:pt idx="288">
                  <c:v>20.79</c:v>
                </c:pt>
                <c:pt idx="289">
                  <c:v>20.77</c:v>
                </c:pt>
                <c:pt idx="290">
                  <c:v>19.260000000000002</c:v>
                </c:pt>
                <c:pt idx="291">
                  <c:v>19.649999999999999</c:v>
                </c:pt>
                <c:pt idx="292">
                  <c:v>20.71</c:v>
                </c:pt>
                <c:pt idx="293">
                  <c:v>20.74</c:v>
                </c:pt>
                <c:pt idx="294">
                  <c:v>20.51</c:v>
                </c:pt>
                <c:pt idx="295">
                  <c:v>20.610000000000003</c:v>
                </c:pt>
                <c:pt idx="296">
                  <c:v>21.23</c:v>
                </c:pt>
                <c:pt idx="297">
                  <c:v>20.34</c:v>
                </c:pt>
                <c:pt idx="298">
                  <c:v>20.759999999999998</c:v>
                </c:pt>
                <c:pt idx="299">
                  <c:v>20.43</c:v>
                </c:pt>
                <c:pt idx="300">
                  <c:v>20.47</c:v>
                </c:pt>
                <c:pt idx="301">
                  <c:v>20.38</c:v>
                </c:pt>
                <c:pt idx="302">
                  <c:v>20.52</c:v>
                </c:pt>
                <c:pt idx="303">
                  <c:v>19.939999999999998</c:v>
                </c:pt>
                <c:pt idx="304">
                  <c:v>19.899999999999999</c:v>
                </c:pt>
                <c:pt idx="305">
                  <c:v>19.979999999999997</c:v>
                </c:pt>
                <c:pt idx="306">
                  <c:v>20.439999999999998</c:v>
                </c:pt>
                <c:pt idx="307">
                  <c:v>20.130000000000003</c:v>
                </c:pt>
                <c:pt idx="308">
                  <c:v>20.329999999999995</c:v>
                </c:pt>
                <c:pt idx="309">
                  <c:v>20.479999999999997</c:v>
                </c:pt>
                <c:pt idx="310">
                  <c:v>20.39</c:v>
                </c:pt>
                <c:pt idx="311">
                  <c:v>19.989999999999991</c:v>
                </c:pt>
                <c:pt idx="312">
                  <c:v>20.010000000000005</c:v>
                </c:pt>
                <c:pt idx="313">
                  <c:v>20.420000000000002</c:v>
                </c:pt>
                <c:pt idx="314">
                  <c:v>20.22</c:v>
                </c:pt>
                <c:pt idx="315">
                  <c:v>19.64</c:v>
                </c:pt>
                <c:pt idx="316">
                  <c:v>20.57</c:v>
                </c:pt>
                <c:pt idx="317">
                  <c:v>20.18</c:v>
                </c:pt>
                <c:pt idx="318">
                  <c:v>19.91</c:v>
                </c:pt>
                <c:pt idx="319">
                  <c:v>19.52</c:v>
                </c:pt>
                <c:pt idx="320">
                  <c:v>19.59</c:v>
                </c:pt>
                <c:pt idx="321">
                  <c:v>19.649999999999999</c:v>
                </c:pt>
                <c:pt idx="322">
                  <c:v>19.45</c:v>
                </c:pt>
                <c:pt idx="323">
                  <c:v>19.53</c:v>
                </c:pt>
                <c:pt idx="324">
                  <c:v>19.86</c:v>
                </c:pt>
                <c:pt idx="325">
                  <c:v>19.68</c:v>
                </c:pt>
                <c:pt idx="326">
                  <c:v>19.510000000000005</c:v>
                </c:pt>
                <c:pt idx="327">
                  <c:v>19.37</c:v>
                </c:pt>
                <c:pt idx="328">
                  <c:v>19.14</c:v>
                </c:pt>
                <c:pt idx="329">
                  <c:v>18.79</c:v>
                </c:pt>
                <c:pt idx="330">
                  <c:v>18.739999999999995</c:v>
                </c:pt>
                <c:pt idx="331">
                  <c:v>18.809999999999999</c:v>
                </c:pt>
                <c:pt idx="332">
                  <c:v>18.510000000000005</c:v>
                </c:pt>
                <c:pt idx="333">
                  <c:v>18.57</c:v>
                </c:pt>
                <c:pt idx="334">
                  <c:v>19.489999999999991</c:v>
                </c:pt>
                <c:pt idx="335">
                  <c:v>20.18</c:v>
                </c:pt>
                <c:pt idx="336">
                  <c:v>19.88</c:v>
                </c:pt>
                <c:pt idx="337">
                  <c:v>19.21</c:v>
                </c:pt>
                <c:pt idx="338">
                  <c:v>19.41</c:v>
                </c:pt>
                <c:pt idx="339">
                  <c:v>19.57</c:v>
                </c:pt>
                <c:pt idx="340">
                  <c:v>18.809999999999999</c:v>
                </c:pt>
                <c:pt idx="341">
                  <c:v>18.86</c:v>
                </c:pt>
                <c:pt idx="342">
                  <c:v>19.14</c:v>
                </c:pt>
                <c:pt idx="343">
                  <c:v>18.93</c:v>
                </c:pt>
                <c:pt idx="344">
                  <c:v>18.82</c:v>
                </c:pt>
                <c:pt idx="345">
                  <c:v>17.8</c:v>
                </c:pt>
                <c:pt idx="346">
                  <c:v>18.3</c:v>
                </c:pt>
                <c:pt idx="347">
                  <c:v>18.75</c:v>
                </c:pt>
                <c:pt idx="348">
                  <c:v>18.91</c:v>
                </c:pt>
                <c:pt idx="349">
                  <c:v>18.47</c:v>
                </c:pt>
                <c:pt idx="350">
                  <c:v>18.38</c:v>
                </c:pt>
                <c:pt idx="351">
                  <c:v>18.149999999999999</c:v>
                </c:pt>
                <c:pt idx="352">
                  <c:v>18.41</c:v>
                </c:pt>
                <c:pt idx="353">
                  <c:v>18.53</c:v>
                </c:pt>
                <c:pt idx="354">
                  <c:v>18.600000000000001</c:v>
                </c:pt>
                <c:pt idx="355">
                  <c:v>18.73</c:v>
                </c:pt>
                <c:pt idx="356">
                  <c:v>18.22</c:v>
                </c:pt>
                <c:pt idx="357">
                  <c:v>18.459999999999997</c:v>
                </c:pt>
                <c:pt idx="358">
                  <c:v>18.75</c:v>
                </c:pt>
                <c:pt idx="359">
                  <c:v>18.8</c:v>
                </c:pt>
                <c:pt idx="360">
                  <c:v>18.439999999999998</c:v>
                </c:pt>
                <c:pt idx="361">
                  <c:v>18.21</c:v>
                </c:pt>
                <c:pt idx="362">
                  <c:v>18.149999999999999</c:v>
                </c:pt>
                <c:pt idx="363">
                  <c:v>18.05</c:v>
                </c:pt>
                <c:pt idx="364">
                  <c:v>18.16</c:v>
                </c:pt>
              </c:numCache>
            </c:numRef>
          </c:val>
        </c:ser>
        <c:ser>
          <c:idx val="4"/>
          <c:order val="4"/>
          <c:tx>
            <c:strRef>
              <c:f>'Seasonal Climate Data'!$N$1</c:f>
              <c:strCache>
                <c:ptCount val="1"/>
                <c:pt idx="0">
                  <c:v>Wind Speed</c:v>
                </c:pt>
              </c:strCache>
            </c:strRef>
          </c:tx>
          <c:marker>
            <c:symbol val="none"/>
          </c:marker>
          <c:cat>
            <c:numRef>
              <c:f>'Seasonal Climate Data'!$I$2:$I$366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Climate Data'!$N$2:$N$366</c:f>
              <c:numCache>
                <c:formatCode>General</c:formatCode>
                <c:ptCount val="365"/>
                <c:pt idx="0">
                  <c:v>3.44</c:v>
                </c:pt>
                <c:pt idx="1">
                  <c:v>3.4299999999999997</c:v>
                </c:pt>
                <c:pt idx="2">
                  <c:v>3.52</c:v>
                </c:pt>
                <c:pt idx="3">
                  <c:v>3.29</c:v>
                </c:pt>
                <c:pt idx="4">
                  <c:v>3.25</c:v>
                </c:pt>
                <c:pt idx="5">
                  <c:v>3.29</c:v>
                </c:pt>
                <c:pt idx="6">
                  <c:v>3.29</c:v>
                </c:pt>
                <c:pt idx="7">
                  <c:v>3.2800000000000002</c:v>
                </c:pt>
                <c:pt idx="8">
                  <c:v>3.3699999999999997</c:v>
                </c:pt>
                <c:pt idx="9">
                  <c:v>3.18</c:v>
                </c:pt>
                <c:pt idx="10">
                  <c:v>3.24</c:v>
                </c:pt>
                <c:pt idx="11">
                  <c:v>3.2600000000000002</c:v>
                </c:pt>
                <c:pt idx="12">
                  <c:v>3.13</c:v>
                </c:pt>
                <c:pt idx="13">
                  <c:v>3.25</c:v>
                </c:pt>
                <c:pt idx="14">
                  <c:v>3.29</c:v>
                </c:pt>
                <c:pt idx="15">
                  <c:v>3.22</c:v>
                </c:pt>
                <c:pt idx="16">
                  <c:v>3.36</c:v>
                </c:pt>
                <c:pt idx="17">
                  <c:v>3.46</c:v>
                </c:pt>
                <c:pt idx="18">
                  <c:v>3.4099999999999997</c:v>
                </c:pt>
                <c:pt idx="19">
                  <c:v>3.4099999999999997</c:v>
                </c:pt>
                <c:pt idx="20">
                  <c:v>3.4499999999999997</c:v>
                </c:pt>
                <c:pt idx="21">
                  <c:v>3.38</c:v>
                </c:pt>
                <c:pt idx="22">
                  <c:v>3.54</c:v>
                </c:pt>
                <c:pt idx="23">
                  <c:v>3.4299999999999997</c:v>
                </c:pt>
                <c:pt idx="24">
                  <c:v>3.3499999999999996</c:v>
                </c:pt>
                <c:pt idx="25">
                  <c:v>3.3099999999999996</c:v>
                </c:pt>
                <c:pt idx="26">
                  <c:v>3.32</c:v>
                </c:pt>
                <c:pt idx="27">
                  <c:v>3.14</c:v>
                </c:pt>
                <c:pt idx="28">
                  <c:v>3.23</c:v>
                </c:pt>
                <c:pt idx="29">
                  <c:v>3.4899999999999998</c:v>
                </c:pt>
                <c:pt idx="30">
                  <c:v>3.52</c:v>
                </c:pt>
                <c:pt idx="31">
                  <c:v>3.64</c:v>
                </c:pt>
                <c:pt idx="32">
                  <c:v>3.54</c:v>
                </c:pt>
                <c:pt idx="33">
                  <c:v>3.4699999999999998</c:v>
                </c:pt>
                <c:pt idx="34">
                  <c:v>3.6</c:v>
                </c:pt>
                <c:pt idx="35">
                  <c:v>3.4299999999999997</c:v>
                </c:pt>
                <c:pt idx="36">
                  <c:v>3.3499999999999996</c:v>
                </c:pt>
                <c:pt idx="37">
                  <c:v>3.36</c:v>
                </c:pt>
                <c:pt idx="38">
                  <c:v>3.48</c:v>
                </c:pt>
                <c:pt idx="39">
                  <c:v>3.34</c:v>
                </c:pt>
                <c:pt idx="40">
                  <c:v>3.21</c:v>
                </c:pt>
                <c:pt idx="41">
                  <c:v>3.01</c:v>
                </c:pt>
                <c:pt idx="42">
                  <c:v>3.1</c:v>
                </c:pt>
                <c:pt idx="43">
                  <c:v>3.2800000000000002</c:v>
                </c:pt>
                <c:pt idx="44">
                  <c:v>3.3099999999999996</c:v>
                </c:pt>
                <c:pt idx="45">
                  <c:v>3.13</c:v>
                </c:pt>
                <c:pt idx="46">
                  <c:v>3.14</c:v>
                </c:pt>
                <c:pt idx="47">
                  <c:v>3.19</c:v>
                </c:pt>
                <c:pt idx="48">
                  <c:v>3.2</c:v>
                </c:pt>
                <c:pt idx="49">
                  <c:v>3.22</c:v>
                </c:pt>
                <c:pt idx="50">
                  <c:v>3.3899999999999997</c:v>
                </c:pt>
                <c:pt idx="51">
                  <c:v>3.4699999999999998</c:v>
                </c:pt>
                <c:pt idx="52">
                  <c:v>3.51</c:v>
                </c:pt>
                <c:pt idx="53">
                  <c:v>3.32</c:v>
                </c:pt>
                <c:pt idx="54">
                  <c:v>3.22</c:v>
                </c:pt>
                <c:pt idx="55">
                  <c:v>3.24</c:v>
                </c:pt>
                <c:pt idx="56">
                  <c:v>3.15</c:v>
                </c:pt>
                <c:pt idx="57">
                  <c:v>3.05</c:v>
                </c:pt>
                <c:pt idx="58">
                  <c:v>2.86</c:v>
                </c:pt>
                <c:pt idx="59">
                  <c:v>2.77</c:v>
                </c:pt>
                <c:pt idx="60">
                  <c:v>2.9099999999999997</c:v>
                </c:pt>
                <c:pt idx="61">
                  <c:v>2.82</c:v>
                </c:pt>
                <c:pt idx="62">
                  <c:v>2.96</c:v>
                </c:pt>
                <c:pt idx="63">
                  <c:v>3.08</c:v>
                </c:pt>
                <c:pt idx="64">
                  <c:v>3.22</c:v>
                </c:pt>
                <c:pt idx="65">
                  <c:v>3.17</c:v>
                </c:pt>
                <c:pt idx="66">
                  <c:v>3.08</c:v>
                </c:pt>
                <c:pt idx="67">
                  <c:v>2.86</c:v>
                </c:pt>
                <c:pt idx="68">
                  <c:v>2.7800000000000002</c:v>
                </c:pt>
                <c:pt idx="69">
                  <c:v>2.56</c:v>
                </c:pt>
                <c:pt idx="70">
                  <c:v>2.6</c:v>
                </c:pt>
                <c:pt idx="71">
                  <c:v>2.8099999999999996</c:v>
                </c:pt>
                <c:pt idx="72">
                  <c:v>2.66</c:v>
                </c:pt>
                <c:pt idx="73">
                  <c:v>2.64</c:v>
                </c:pt>
                <c:pt idx="74">
                  <c:v>2.5099999999999998</c:v>
                </c:pt>
                <c:pt idx="75">
                  <c:v>2.74</c:v>
                </c:pt>
                <c:pt idx="76">
                  <c:v>2.74</c:v>
                </c:pt>
                <c:pt idx="77">
                  <c:v>2.5299999999999998</c:v>
                </c:pt>
                <c:pt idx="78">
                  <c:v>2.62</c:v>
                </c:pt>
                <c:pt idx="79">
                  <c:v>2.8499999999999996</c:v>
                </c:pt>
                <c:pt idx="80">
                  <c:v>2.8499999999999996</c:v>
                </c:pt>
                <c:pt idx="81">
                  <c:v>2.61</c:v>
                </c:pt>
                <c:pt idx="82">
                  <c:v>2.64</c:v>
                </c:pt>
                <c:pt idx="83">
                  <c:v>2.5299999999999998</c:v>
                </c:pt>
                <c:pt idx="84">
                  <c:v>2.4</c:v>
                </c:pt>
                <c:pt idx="85">
                  <c:v>2.3699999999999997</c:v>
                </c:pt>
                <c:pt idx="86">
                  <c:v>2.27</c:v>
                </c:pt>
                <c:pt idx="87">
                  <c:v>2.4</c:v>
                </c:pt>
                <c:pt idx="88">
                  <c:v>2.3699999999999997</c:v>
                </c:pt>
                <c:pt idx="89">
                  <c:v>2.2599999999999998</c:v>
                </c:pt>
                <c:pt idx="90">
                  <c:v>2.34</c:v>
                </c:pt>
                <c:pt idx="91">
                  <c:v>1.97</c:v>
                </c:pt>
                <c:pt idx="92">
                  <c:v>2.2999999999999998</c:v>
                </c:pt>
                <c:pt idx="93">
                  <c:v>2.4299999999999997</c:v>
                </c:pt>
                <c:pt idx="94">
                  <c:v>2.4</c:v>
                </c:pt>
                <c:pt idx="95">
                  <c:v>2.4499999999999997</c:v>
                </c:pt>
                <c:pt idx="96">
                  <c:v>2.2400000000000002</c:v>
                </c:pt>
                <c:pt idx="97">
                  <c:v>1.7900000000000003</c:v>
                </c:pt>
                <c:pt idx="98">
                  <c:v>2.2000000000000002</c:v>
                </c:pt>
                <c:pt idx="99">
                  <c:v>2.09</c:v>
                </c:pt>
                <c:pt idx="100">
                  <c:v>1.85</c:v>
                </c:pt>
                <c:pt idx="101">
                  <c:v>1.94</c:v>
                </c:pt>
                <c:pt idx="102">
                  <c:v>2.0299999999999998</c:v>
                </c:pt>
                <c:pt idx="103">
                  <c:v>2.12</c:v>
                </c:pt>
                <c:pt idx="104">
                  <c:v>2.29</c:v>
                </c:pt>
                <c:pt idx="105">
                  <c:v>2.0099999999999998</c:v>
                </c:pt>
                <c:pt idx="106">
                  <c:v>2.3099999999999996</c:v>
                </c:pt>
                <c:pt idx="107">
                  <c:v>2.2000000000000002</c:v>
                </c:pt>
                <c:pt idx="108">
                  <c:v>2.0299999999999998</c:v>
                </c:pt>
                <c:pt idx="109">
                  <c:v>2.0699999999999998</c:v>
                </c:pt>
                <c:pt idx="110">
                  <c:v>2.09</c:v>
                </c:pt>
                <c:pt idx="111">
                  <c:v>1.91</c:v>
                </c:pt>
                <c:pt idx="112">
                  <c:v>2.25</c:v>
                </c:pt>
                <c:pt idx="113">
                  <c:v>2.21</c:v>
                </c:pt>
                <c:pt idx="114">
                  <c:v>2.11</c:v>
                </c:pt>
                <c:pt idx="115">
                  <c:v>1.97</c:v>
                </c:pt>
                <c:pt idx="116">
                  <c:v>2.0499999999999998</c:v>
                </c:pt>
                <c:pt idx="117">
                  <c:v>2.2000000000000002</c:v>
                </c:pt>
                <c:pt idx="118">
                  <c:v>2.25</c:v>
                </c:pt>
                <c:pt idx="119">
                  <c:v>2.0099999999999998</c:v>
                </c:pt>
                <c:pt idx="120">
                  <c:v>2.0099999999999998</c:v>
                </c:pt>
                <c:pt idx="121">
                  <c:v>2.2799999999999998</c:v>
                </c:pt>
                <c:pt idx="122">
                  <c:v>2.16</c:v>
                </c:pt>
                <c:pt idx="123">
                  <c:v>2.1800000000000002</c:v>
                </c:pt>
                <c:pt idx="124">
                  <c:v>2.2599999999999998</c:v>
                </c:pt>
                <c:pt idx="125">
                  <c:v>2.0699999999999998</c:v>
                </c:pt>
                <c:pt idx="126">
                  <c:v>2.1800000000000002</c:v>
                </c:pt>
                <c:pt idx="127">
                  <c:v>2</c:v>
                </c:pt>
                <c:pt idx="128">
                  <c:v>2.0699999999999998</c:v>
                </c:pt>
                <c:pt idx="129">
                  <c:v>2.42</c:v>
                </c:pt>
                <c:pt idx="130">
                  <c:v>2.2200000000000002</c:v>
                </c:pt>
                <c:pt idx="131">
                  <c:v>2.25</c:v>
                </c:pt>
                <c:pt idx="132">
                  <c:v>2.0099999999999998</c:v>
                </c:pt>
                <c:pt idx="133">
                  <c:v>2.3099999999999996</c:v>
                </c:pt>
                <c:pt idx="134">
                  <c:v>2.29</c:v>
                </c:pt>
                <c:pt idx="135">
                  <c:v>2.27</c:v>
                </c:pt>
                <c:pt idx="136">
                  <c:v>2.19</c:v>
                </c:pt>
                <c:pt idx="137">
                  <c:v>2.3199999999999994</c:v>
                </c:pt>
                <c:pt idx="138">
                  <c:v>2.19</c:v>
                </c:pt>
                <c:pt idx="139">
                  <c:v>2.36</c:v>
                </c:pt>
                <c:pt idx="140">
                  <c:v>2.2799999999999998</c:v>
                </c:pt>
                <c:pt idx="141">
                  <c:v>2.2799999999999998</c:v>
                </c:pt>
                <c:pt idx="142">
                  <c:v>2.25</c:v>
                </c:pt>
                <c:pt idx="143">
                  <c:v>2.27</c:v>
                </c:pt>
                <c:pt idx="144">
                  <c:v>2.3499999999999996</c:v>
                </c:pt>
                <c:pt idx="145">
                  <c:v>2.2599999999999998</c:v>
                </c:pt>
                <c:pt idx="146">
                  <c:v>2.44</c:v>
                </c:pt>
                <c:pt idx="147">
                  <c:v>2.3299999999999996</c:v>
                </c:pt>
                <c:pt idx="148">
                  <c:v>2.4099999999999997</c:v>
                </c:pt>
                <c:pt idx="149">
                  <c:v>2.3499999999999996</c:v>
                </c:pt>
                <c:pt idx="150">
                  <c:v>2.2999999999999998</c:v>
                </c:pt>
                <c:pt idx="151">
                  <c:v>2.3199999999999994</c:v>
                </c:pt>
                <c:pt idx="152">
                  <c:v>2.0299999999999998</c:v>
                </c:pt>
                <c:pt idx="153">
                  <c:v>2.3299999999999996</c:v>
                </c:pt>
                <c:pt idx="154">
                  <c:v>2.2400000000000002</c:v>
                </c:pt>
                <c:pt idx="155">
                  <c:v>2.2400000000000002</c:v>
                </c:pt>
                <c:pt idx="156">
                  <c:v>2.11</c:v>
                </c:pt>
                <c:pt idx="157">
                  <c:v>2.2200000000000002</c:v>
                </c:pt>
                <c:pt idx="158">
                  <c:v>2.14</c:v>
                </c:pt>
                <c:pt idx="159">
                  <c:v>2.02</c:v>
                </c:pt>
                <c:pt idx="160">
                  <c:v>2.15</c:v>
                </c:pt>
                <c:pt idx="161">
                  <c:v>2.2999999999999998</c:v>
                </c:pt>
                <c:pt idx="162">
                  <c:v>2.19</c:v>
                </c:pt>
                <c:pt idx="163">
                  <c:v>2.13</c:v>
                </c:pt>
                <c:pt idx="164">
                  <c:v>2.21</c:v>
                </c:pt>
                <c:pt idx="165">
                  <c:v>2.3199999999999994</c:v>
                </c:pt>
                <c:pt idx="166">
                  <c:v>2.4099999999999997</c:v>
                </c:pt>
                <c:pt idx="167">
                  <c:v>2.42</c:v>
                </c:pt>
                <c:pt idx="168">
                  <c:v>2.12</c:v>
                </c:pt>
                <c:pt idx="169">
                  <c:v>2.19</c:v>
                </c:pt>
                <c:pt idx="170">
                  <c:v>2.36</c:v>
                </c:pt>
                <c:pt idx="171">
                  <c:v>2.46</c:v>
                </c:pt>
                <c:pt idx="172">
                  <c:v>1.96</c:v>
                </c:pt>
                <c:pt idx="173">
                  <c:v>2.13</c:v>
                </c:pt>
                <c:pt idx="174">
                  <c:v>2.2400000000000002</c:v>
                </c:pt>
                <c:pt idx="175">
                  <c:v>2.25</c:v>
                </c:pt>
                <c:pt idx="176">
                  <c:v>2</c:v>
                </c:pt>
                <c:pt idx="177">
                  <c:v>2.11</c:v>
                </c:pt>
                <c:pt idx="178">
                  <c:v>2.04</c:v>
                </c:pt>
                <c:pt idx="179">
                  <c:v>2.16</c:v>
                </c:pt>
                <c:pt idx="180">
                  <c:v>2.2200000000000002</c:v>
                </c:pt>
                <c:pt idx="181">
                  <c:v>2.2599999999999998</c:v>
                </c:pt>
                <c:pt idx="182">
                  <c:v>2.08</c:v>
                </c:pt>
                <c:pt idx="183">
                  <c:v>2.11</c:v>
                </c:pt>
                <c:pt idx="184">
                  <c:v>2.09</c:v>
                </c:pt>
                <c:pt idx="185">
                  <c:v>2.1</c:v>
                </c:pt>
                <c:pt idx="186">
                  <c:v>2.13</c:v>
                </c:pt>
                <c:pt idx="187">
                  <c:v>2.16</c:v>
                </c:pt>
                <c:pt idx="188">
                  <c:v>1.94</c:v>
                </c:pt>
                <c:pt idx="189">
                  <c:v>1.86</c:v>
                </c:pt>
                <c:pt idx="190">
                  <c:v>2.0299999999999998</c:v>
                </c:pt>
                <c:pt idx="191">
                  <c:v>2.04</c:v>
                </c:pt>
                <c:pt idx="192">
                  <c:v>1.92</c:v>
                </c:pt>
                <c:pt idx="193">
                  <c:v>1.93</c:v>
                </c:pt>
                <c:pt idx="194">
                  <c:v>2.23</c:v>
                </c:pt>
                <c:pt idx="195">
                  <c:v>2.17</c:v>
                </c:pt>
                <c:pt idx="196">
                  <c:v>2.09</c:v>
                </c:pt>
                <c:pt idx="197">
                  <c:v>2.04</c:v>
                </c:pt>
                <c:pt idx="198">
                  <c:v>2.0299999999999998</c:v>
                </c:pt>
                <c:pt idx="199">
                  <c:v>2.02</c:v>
                </c:pt>
                <c:pt idx="200">
                  <c:v>1.85</c:v>
                </c:pt>
                <c:pt idx="201">
                  <c:v>1.81</c:v>
                </c:pt>
                <c:pt idx="202">
                  <c:v>1.8800000000000001</c:v>
                </c:pt>
                <c:pt idx="203">
                  <c:v>1.7400000000000002</c:v>
                </c:pt>
                <c:pt idx="204">
                  <c:v>1.86</c:v>
                </c:pt>
                <c:pt idx="205">
                  <c:v>1.93</c:v>
                </c:pt>
                <c:pt idx="206">
                  <c:v>1.92</c:v>
                </c:pt>
                <c:pt idx="207">
                  <c:v>1.7900000000000003</c:v>
                </c:pt>
                <c:pt idx="208">
                  <c:v>1.8</c:v>
                </c:pt>
                <c:pt idx="209">
                  <c:v>1.81</c:v>
                </c:pt>
                <c:pt idx="210">
                  <c:v>1.8</c:v>
                </c:pt>
                <c:pt idx="211">
                  <c:v>1.84</c:v>
                </c:pt>
                <c:pt idx="212">
                  <c:v>1.7100000000000002</c:v>
                </c:pt>
                <c:pt idx="213">
                  <c:v>1.7300000000000002</c:v>
                </c:pt>
                <c:pt idx="214">
                  <c:v>1.7700000000000002</c:v>
                </c:pt>
                <c:pt idx="215">
                  <c:v>1.82</c:v>
                </c:pt>
                <c:pt idx="216">
                  <c:v>1.8900000000000001</c:v>
                </c:pt>
                <c:pt idx="217">
                  <c:v>1.7600000000000002</c:v>
                </c:pt>
                <c:pt idx="218">
                  <c:v>1.7900000000000003</c:v>
                </c:pt>
                <c:pt idx="219">
                  <c:v>1.7100000000000002</c:v>
                </c:pt>
                <c:pt idx="220">
                  <c:v>1.6500000000000001</c:v>
                </c:pt>
                <c:pt idx="221">
                  <c:v>1.59</c:v>
                </c:pt>
                <c:pt idx="222">
                  <c:v>1.6</c:v>
                </c:pt>
                <c:pt idx="223">
                  <c:v>1.58</c:v>
                </c:pt>
                <c:pt idx="224">
                  <c:v>1.7500000000000002</c:v>
                </c:pt>
                <c:pt idx="225">
                  <c:v>1.6400000000000001</c:v>
                </c:pt>
                <c:pt idx="226">
                  <c:v>1.58</c:v>
                </c:pt>
                <c:pt idx="227">
                  <c:v>1.6600000000000001</c:v>
                </c:pt>
                <c:pt idx="228">
                  <c:v>1.58</c:v>
                </c:pt>
                <c:pt idx="229">
                  <c:v>1.7600000000000002</c:v>
                </c:pt>
                <c:pt idx="230">
                  <c:v>1.59</c:v>
                </c:pt>
                <c:pt idx="231">
                  <c:v>1.46</c:v>
                </c:pt>
                <c:pt idx="232">
                  <c:v>1.3900000000000001</c:v>
                </c:pt>
                <c:pt idx="233">
                  <c:v>1.59</c:v>
                </c:pt>
                <c:pt idx="234">
                  <c:v>1.44</c:v>
                </c:pt>
                <c:pt idx="235">
                  <c:v>1.62</c:v>
                </c:pt>
                <c:pt idx="236">
                  <c:v>1.58</c:v>
                </c:pt>
                <c:pt idx="237">
                  <c:v>1.31</c:v>
                </c:pt>
                <c:pt idx="238">
                  <c:v>1.44</c:v>
                </c:pt>
                <c:pt idx="239">
                  <c:v>1.35</c:v>
                </c:pt>
                <c:pt idx="240">
                  <c:v>1.6300000000000001</c:v>
                </c:pt>
                <c:pt idx="241">
                  <c:v>1.57</c:v>
                </c:pt>
                <c:pt idx="242">
                  <c:v>1.37</c:v>
                </c:pt>
                <c:pt idx="243">
                  <c:v>1.26</c:v>
                </c:pt>
                <c:pt idx="244">
                  <c:v>1.33</c:v>
                </c:pt>
                <c:pt idx="245">
                  <c:v>1.48</c:v>
                </c:pt>
                <c:pt idx="246">
                  <c:v>1.58</c:v>
                </c:pt>
                <c:pt idx="247">
                  <c:v>1.53</c:v>
                </c:pt>
                <c:pt idx="248">
                  <c:v>1.5</c:v>
                </c:pt>
                <c:pt idx="249">
                  <c:v>1.52</c:v>
                </c:pt>
                <c:pt idx="250">
                  <c:v>1.46</c:v>
                </c:pt>
                <c:pt idx="251">
                  <c:v>1.1800000000000002</c:v>
                </c:pt>
                <c:pt idx="252">
                  <c:v>1.23</c:v>
                </c:pt>
                <c:pt idx="253">
                  <c:v>1.54</c:v>
                </c:pt>
                <c:pt idx="254">
                  <c:v>1.33</c:v>
                </c:pt>
                <c:pt idx="255">
                  <c:v>1.42</c:v>
                </c:pt>
                <c:pt idx="256">
                  <c:v>1.35</c:v>
                </c:pt>
                <c:pt idx="257">
                  <c:v>1.34</c:v>
                </c:pt>
                <c:pt idx="258">
                  <c:v>1.3900000000000001</c:v>
                </c:pt>
                <c:pt idx="259">
                  <c:v>1.21</c:v>
                </c:pt>
                <c:pt idx="260">
                  <c:v>1.3800000000000001</c:v>
                </c:pt>
                <c:pt idx="261">
                  <c:v>1.4</c:v>
                </c:pt>
                <c:pt idx="262">
                  <c:v>1.33</c:v>
                </c:pt>
                <c:pt idx="263">
                  <c:v>1.3</c:v>
                </c:pt>
                <c:pt idx="264">
                  <c:v>1.35</c:v>
                </c:pt>
                <c:pt idx="265">
                  <c:v>1.54</c:v>
                </c:pt>
                <c:pt idx="266">
                  <c:v>1.48</c:v>
                </c:pt>
                <c:pt idx="267">
                  <c:v>1.49</c:v>
                </c:pt>
                <c:pt idx="268">
                  <c:v>1.52</c:v>
                </c:pt>
                <c:pt idx="269">
                  <c:v>1.33</c:v>
                </c:pt>
                <c:pt idx="270">
                  <c:v>1.35</c:v>
                </c:pt>
                <c:pt idx="271">
                  <c:v>1.5</c:v>
                </c:pt>
                <c:pt idx="272">
                  <c:v>1.6</c:v>
                </c:pt>
                <c:pt idx="273">
                  <c:v>1.54</c:v>
                </c:pt>
                <c:pt idx="274">
                  <c:v>1.42</c:v>
                </c:pt>
                <c:pt idx="275">
                  <c:v>1.45</c:v>
                </c:pt>
                <c:pt idx="276">
                  <c:v>1.36</c:v>
                </c:pt>
                <c:pt idx="277">
                  <c:v>1.62</c:v>
                </c:pt>
                <c:pt idx="278">
                  <c:v>1.41</c:v>
                </c:pt>
                <c:pt idx="279">
                  <c:v>1.21</c:v>
                </c:pt>
                <c:pt idx="280">
                  <c:v>1.5</c:v>
                </c:pt>
                <c:pt idx="281">
                  <c:v>1.55</c:v>
                </c:pt>
                <c:pt idx="282">
                  <c:v>1.3900000000000001</c:v>
                </c:pt>
                <c:pt idx="283">
                  <c:v>1.43</c:v>
                </c:pt>
                <c:pt idx="284">
                  <c:v>1.3800000000000001</c:v>
                </c:pt>
                <c:pt idx="285">
                  <c:v>1.27</c:v>
                </c:pt>
                <c:pt idx="286">
                  <c:v>1.49</c:v>
                </c:pt>
                <c:pt idx="287">
                  <c:v>1.4</c:v>
                </c:pt>
                <c:pt idx="288">
                  <c:v>1.44</c:v>
                </c:pt>
                <c:pt idx="289">
                  <c:v>1.23</c:v>
                </c:pt>
                <c:pt idx="290">
                  <c:v>1.44</c:v>
                </c:pt>
                <c:pt idx="291">
                  <c:v>1.33</c:v>
                </c:pt>
                <c:pt idx="292">
                  <c:v>1.36</c:v>
                </c:pt>
                <c:pt idx="293">
                  <c:v>1.42</c:v>
                </c:pt>
                <c:pt idx="294">
                  <c:v>1.32</c:v>
                </c:pt>
                <c:pt idx="295">
                  <c:v>1.32</c:v>
                </c:pt>
                <c:pt idx="296">
                  <c:v>1.21</c:v>
                </c:pt>
                <c:pt idx="297">
                  <c:v>1.25</c:v>
                </c:pt>
                <c:pt idx="298">
                  <c:v>1.1399999999999997</c:v>
                </c:pt>
                <c:pt idx="299">
                  <c:v>1.3900000000000001</c:v>
                </c:pt>
                <c:pt idx="300">
                  <c:v>1.3</c:v>
                </c:pt>
                <c:pt idx="301">
                  <c:v>1.35</c:v>
                </c:pt>
                <c:pt idx="302">
                  <c:v>1.34</c:v>
                </c:pt>
                <c:pt idx="303">
                  <c:v>1.36</c:v>
                </c:pt>
                <c:pt idx="304">
                  <c:v>1.5</c:v>
                </c:pt>
                <c:pt idx="305">
                  <c:v>1.6700000000000002</c:v>
                </c:pt>
                <c:pt idx="306">
                  <c:v>1.57</c:v>
                </c:pt>
                <c:pt idx="307">
                  <c:v>1.46</c:v>
                </c:pt>
                <c:pt idx="308">
                  <c:v>1.61</c:v>
                </c:pt>
                <c:pt idx="309">
                  <c:v>1.58</c:v>
                </c:pt>
                <c:pt idx="310">
                  <c:v>1.87</c:v>
                </c:pt>
                <c:pt idx="311">
                  <c:v>1.86</c:v>
                </c:pt>
                <c:pt idx="312">
                  <c:v>1.7200000000000002</c:v>
                </c:pt>
                <c:pt idx="313">
                  <c:v>1.7100000000000002</c:v>
                </c:pt>
                <c:pt idx="314">
                  <c:v>1.8800000000000001</c:v>
                </c:pt>
                <c:pt idx="315">
                  <c:v>2.0099999999999998</c:v>
                </c:pt>
                <c:pt idx="316">
                  <c:v>2.2400000000000002</c:v>
                </c:pt>
                <c:pt idx="317">
                  <c:v>2.09</c:v>
                </c:pt>
                <c:pt idx="318">
                  <c:v>2.09</c:v>
                </c:pt>
                <c:pt idx="319">
                  <c:v>2.17</c:v>
                </c:pt>
                <c:pt idx="320">
                  <c:v>2.3499999999999996</c:v>
                </c:pt>
                <c:pt idx="321">
                  <c:v>2.4499999999999997</c:v>
                </c:pt>
                <c:pt idx="322">
                  <c:v>2.2799999999999998</c:v>
                </c:pt>
                <c:pt idx="323">
                  <c:v>2.2999999999999998</c:v>
                </c:pt>
                <c:pt idx="324">
                  <c:v>2.44</c:v>
                </c:pt>
                <c:pt idx="325">
                  <c:v>2.44</c:v>
                </c:pt>
                <c:pt idx="326">
                  <c:v>2.52</c:v>
                </c:pt>
                <c:pt idx="327">
                  <c:v>2.52</c:v>
                </c:pt>
                <c:pt idx="328">
                  <c:v>2.5099999999999998</c:v>
                </c:pt>
                <c:pt idx="329">
                  <c:v>2.3899999999999997</c:v>
                </c:pt>
                <c:pt idx="330">
                  <c:v>2.3499999999999996</c:v>
                </c:pt>
                <c:pt idx="331">
                  <c:v>2.36</c:v>
                </c:pt>
                <c:pt idx="332">
                  <c:v>2.5099999999999998</c:v>
                </c:pt>
                <c:pt idx="333">
                  <c:v>2.6</c:v>
                </c:pt>
                <c:pt idx="334">
                  <c:v>2.66</c:v>
                </c:pt>
                <c:pt idx="335">
                  <c:v>2.7600000000000002</c:v>
                </c:pt>
                <c:pt idx="336">
                  <c:v>2.88</c:v>
                </c:pt>
                <c:pt idx="337">
                  <c:v>2.8699999999999997</c:v>
                </c:pt>
                <c:pt idx="338">
                  <c:v>3</c:v>
                </c:pt>
                <c:pt idx="339">
                  <c:v>2.7800000000000002</c:v>
                </c:pt>
                <c:pt idx="340">
                  <c:v>2.72</c:v>
                </c:pt>
                <c:pt idx="341">
                  <c:v>2.79</c:v>
                </c:pt>
                <c:pt idx="342">
                  <c:v>3.04</c:v>
                </c:pt>
                <c:pt idx="343">
                  <c:v>3.04</c:v>
                </c:pt>
                <c:pt idx="344">
                  <c:v>3.04</c:v>
                </c:pt>
                <c:pt idx="345">
                  <c:v>3.18</c:v>
                </c:pt>
                <c:pt idx="346">
                  <c:v>3.2</c:v>
                </c:pt>
                <c:pt idx="347">
                  <c:v>2.9699999999999998</c:v>
                </c:pt>
                <c:pt idx="348">
                  <c:v>3.01</c:v>
                </c:pt>
                <c:pt idx="349">
                  <c:v>3.21</c:v>
                </c:pt>
                <c:pt idx="350">
                  <c:v>3.22</c:v>
                </c:pt>
                <c:pt idx="351">
                  <c:v>3.3499999999999996</c:v>
                </c:pt>
                <c:pt idx="352">
                  <c:v>3.27</c:v>
                </c:pt>
                <c:pt idx="353">
                  <c:v>3.22</c:v>
                </c:pt>
                <c:pt idx="354">
                  <c:v>3.05</c:v>
                </c:pt>
                <c:pt idx="355">
                  <c:v>3.01</c:v>
                </c:pt>
                <c:pt idx="356">
                  <c:v>3.11</c:v>
                </c:pt>
                <c:pt idx="357">
                  <c:v>3.03</c:v>
                </c:pt>
                <c:pt idx="358">
                  <c:v>3.25</c:v>
                </c:pt>
                <c:pt idx="359">
                  <c:v>3.3699999999999997</c:v>
                </c:pt>
                <c:pt idx="360">
                  <c:v>3.14</c:v>
                </c:pt>
                <c:pt idx="361">
                  <c:v>3.06</c:v>
                </c:pt>
                <c:pt idx="362">
                  <c:v>2.9899999999999998</c:v>
                </c:pt>
                <c:pt idx="363">
                  <c:v>3.18</c:v>
                </c:pt>
                <c:pt idx="364">
                  <c:v>3.4699999999999998</c:v>
                </c:pt>
              </c:numCache>
            </c:numRef>
          </c:val>
        </c:ser>
        <c:ser>
          <c:idx val="5"/>
          <c:order val="5"/>
          <c:tx>
            <c:strRef>
              <c:f>'Seasonal Climate Data'!$O$1</c:f>
              <c:strCache>
                <c:ptCount val="1"/>
                <c:pt idx="0">
                  <c:v>Relative Humidity</c:v>
                </c:pt>
              </c:strCache>
            </c:strRef>
          </c:tx>
          <c:marker>
            <c:symbol val="none"/>
          </c:marker>
          <c:cat>
            <c:numRef>
              <c:f>'Seasonal Climate Data'!$I$2:$I$366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Climate Data'!$O$2:$O$366</c:f>
              <c:numCache>
                <c:formatCode>General</c:formatCode>
                <c:ptCount val="365"/>
                <c:pt idx="0">
                  <c:v>8.68</c:v>
                </c:pt>
                <c:pt idx="1">
                  <c:v>9.19</c:v>
                </c:pt>
                <c:pt idx="2">
                  <c:v>8.2900000000000009</c:v>
                </c:pt>
                <c:pt idx="3">
                  <c:v>8.06</c:v>
                </c:pt>
                <c:pt idx="4">
                  <c:v>7.81</c:v>
                </c:pt>
                <c:pt idx="5">
                  <c:v>8.42</c:v>
                </c:pt>
                <c:pt idx="6">
                  <c:v>9.2299999999999986</c:v>
                </c:pt>
                <c:pt idx="7">
                  <c:v>8.7100000000000009</c:v>
                </c:pt>
                <c:pt idx="8">
                  <c:v>8.19</c:v>
                </c:pt>
                <c:pt idx="9">
                  <c:v>8.4500000000000011</c:v>
                </c:pt>
                <c:pt idx="10">
                  <c:v>8.16</c:v>
                </c:pt>
                <c:pt idx="11">
                  <c:v>8.7100000000000009</c:v>
                </c:pt>
                <c:pt idx="12">
                  <c:v>9.8700000000000028</c:v>
                </c:pt>
                <c:pt idx="13">
                  <c:v>9</c:v>
                </c:pt>
                <c:pt idx="14">
                  <c:v>9.2900000000000009</c:v>
                </c:pt>
                <c:pt idx="15">
                  <c:v>8.8700000000000028</c:v>
                </c:pt>
                <c:pt idx="16">
                  <c:v>9</c:v>
                </c:pt>
                <c:pt idx="17">
                  <c:v>8.52</c:v>
                </c:pt>
                <c:pt idx="18">
                  <c:v>8.2900000000000009</c:v>
                </c:pt>
                <c:pt idx="19">
                  <c:v>7.7700000000000005</c:v>
                </c:pt>
                <c:pt idx="20">
                  <c:v>9.3500000000000014</c:v>
                </c:pt>
                <c:pt idx="21">
                  <c:v>9.3500000000000014</c:v>
                </c:pt>
                <c:pt idx="22">
                  <c:v>7.94</c:v>
                </c:pt>
                <c:pt idx="23">
                  <c:v>8.84</c:v>
                </c:pt>
                <c:pt idx="24">
                  <c:v>9.32</c:v>
                </c:pt>
                <c:pt idx="25">
                  <c:v>9.61</c:v>
                </c:pt>
                <c:pt idx="26">
                  <c:v>7.74</c:v>
                </c:pt>
                <c:pt idx="27">
                  <c:v>7.35</c:v>
                </c:pt>
                <c:pt idx="28">
                  <c:v>7.6499999999999995</c:v>
                </c:pt>
                <c:pt idx="29">
                  <c:v>6.6499999999999995</c:v>
                </c:pt>
                <c:pt idx="30">
                  <c:v>6.87</c:v>
                </c:pt>
                <c:pt idx="31">
                  <c:v>7.1899999999999995</c:v>
                </c:pt>
                <c:pt idx="32">
                  <c:v>6.7700000000000005</c:v>
                </c:pt>
                <c:pt idx="33">
                  <c:v>6.3199999999999994</c:v>
                </c:pt>
                <c:pt idx="34">
                  <c:v>7.13</c:v>
                </c:pt>
                <c:pt idx="35">
                  <c:v>6.94</c:v>
                </c:pt>
                <c:pt idx="36">
                  <c:v>8.129999999999999</c:v>
                </c:pt>
                <c:pt idx="37">
                  <c:v>6.84</c:v>
                </c:pt>
                <c:pt idx="38">
                  <c:v>6.55</c:v>
                </c:pt>
                <c:pt idx="39">
                  <c:v>6.7700000000000005</c:v>
                </c:pt>
                <c:pt idx="40">
                  <c:v>6</c:v>
                </c:pt>
                <c:pt idx="41">
                  <c:v>8</c:v>
                </c:pt>
                <c:pt idx="42">
                  <c:v>8.58</c:v>
                </c:pt>
                <c:pt idx="43">
                  <c:v>9.58</c:v>
                </c:pt>
                <c:pt idx="44">
                  <c:v>8.32</c:v>
                </c:pt>
                <c:pt idx="45">
                  <c:v>8.0300000000000011</c:v>
                </c:pt>
                <c:pt idx="46">
                  <c:v>8.81</c:v>
                </c:pt>
                <c:pt idx="47">
                  <c:v>8.52</c:v>
                </c:pt>
                <c:pt idx="48">
                  <c:v>9.32</c:v>
                </c:pt>
                <c:pt idx="49">
                  <c:v>8.65</c:v>
                </c:pt>
                <c:pt idx="50">
                  <c:v>7.23</c:v>
                </c:pt>
                <c:pt idx="51">
                  <c:v>7.3199999999999994</c:v>
                </c:pt>
                <c:pt idx="52">
                  <c:v>6.39</c:v>
                </c:pt>
                <c:pt idx="53">
                  <c:v>5.9700000000000006</c:v>
                </c:pt>
                <c:pt idx="54">
                  <c:v>5.58</c:v>
                </c:pt>
                <c:pt idx="55">
                  <c:v>6.1899999999999995</c:v>
                </c:pt>
                <c:pt idx="56">
                  <c:v>7.71</c:v>
                </c:pt>
                <c:pt idx="57">
                  <c:v>9.2900000000000009</c:v>
                </c:pt>
                <c:pt idx="58">
                  <c:v>9.19</c:v>
                </c:pt>
                <c:pt idx="59">
                  <c:v>11.32</c:v>
                </c:pt>
                <c:pt idx="60">
                  <c:v>10.130000000000001</c:v>
                </c:pt>
                <c:pt idx="61">
                  <c:v>11.739999999999998</c:v>
                </c:pt>
                <c:pt idx="62">
                  <c:v>9.2900000000000009</c:v>
                </c:pt>
                <c:pt idx="63">
                  <c:v>8.48</c:v>
                </c:pt>
                <c:pt idx="64">
                  <c:v>10.61</c:v>
                </c:pt>
                <c:pt idx="65">
                  <c:v>8.26</c:v>
                </c:pt>
                <c:pt idx="66">
                  <c:v>5.87</c:v>
                </c:pt>
                <c:pt idx="67">
                  <c:v>6.13</c:v>
                </c:pt>
                <c:pt idx="68">
                  <c:v>8.129999999999999</c:v>
                </c:pt>
                <c:pt idx="69">
                  <c:v>12.870000000000001</c:v>
                </c:pt>
                <c:pt idx="70">
                  <c:v>13.84</c:v>
                </c:pt>
                <c:pt idx="71">
                  <c:v>11.61</c:v>
                </c:pt>
                <c:pt idx="72">
                  <c:v>10.52</c:v>
                </c:pt>
                <c:pt idx="73">
                  <c:v>11.65</c:v>
                </c:pt>
                <c:pt idx="74">
                  <c:v>10.52</c:v>
                </c:pt>
                <c:pt idx="75">
                  <c:v>10.229999999999999</c:v>
                </c:pt>
                <c:pt idx="76">
                  <c:v>10.26</c:v>
                </c:pt>
                <c:pt idx="77">
                  <c:v>9.39</c:v>
                </c:pt>
                <c:pt idx="78">
                  <c:v>12.26</c:v>
                </c:pt>
                <c:pt idx="79">
                  <c:v>13.32</c:v>
                </c:pt>
                <c:pt idx="80">
                  <c:v>9.58</c:v>
                </c:pt>
                <c:pt idx="81">
                  <c:v>11.81</c:v>
                </c:pt>
                <c:pt idx="82">
                  <c:v>11.29</c:v>
                </c:pt>
                <c:pt idx="83">
                  <c:v>10.19</c:v>
                </c:pt>
                <c:pt idx="84">
                  <c:v>10.52</c:v>
                </c:pt>
                <c:pt idx="85">
                  <c:v>12.16</c:v>
                </c:pt>
                <c:pt idx="86">
                  <c:v>12.65</c:v>
                </c:pt>
                <c:pt idx="87">
                  <c:v>12.61</c:v>
                </c:pt>
                <c:pt idx="88">
                  <c:v>12.709999999999999</c:v>
                </c:pt>
                <c:pt idx="89">
                  <c:v>12.97</c:v>
                </c:pt>
                <c:pt idx="90">
                  <c:v>13.709999999999999</c:v>
                </c:pt>
                <c:pt idx="91">
                  <c:v>15.97</c:v>
                </c:pt>
                <c:pt idx="92">
                  <c:v>14</c:v>
                </c:pt>
                <c:pt idx="93">
                  <c:v>16.29</c:v>
                </c:pt>
                <c:pt idx="94">
                  <c:v>16.610000000000003</c:v>
                </c:pt>
                <c:pt idx="95">
                  <c:v>15.58</c:v>
                </c:pt>
                <c:pt idx="96">
                  <c:v>14.229999999999999</c:v>
                </c:pt>
                <c:pt idx="97">
                  <c:v>16.23</c:v>
                </c:pt>
                <c:pt idx="98">
                  <c:v>18.87</c:v>
                </c:pt>
                <c:pt idx="99">
                  <c:v>17.23</c:v>
                </c:pt>
                <c:pt idx="100">
                  <c:v>19.130000000000003</c:v>
                </c:pt>
                <c:pt idx="101">
                  <c:v>19.77</c:v>
                </c:pt>
                <c:pt idx="102">
                  <c:v>18.130000000000003</c:v>
                </c:pt>
                <c:pt idx="103">
                  <c:v>19.84</c:v>
                </c:pt>
                <c:pt idx="104">
                  <c:v>20.71</c:v>
                </c:pt>
                <c:pt idx="105">
                  <c:v>20.84</c:v>
                </c:pt>
                <c:pt idx="106">
                  <c:v>23.130000000000003</c:v>
                </c:pt>
                <c:pt idx="107">
                  <c:v>20.939999999999998</c:v>
                </c:pt>
                <c:pt idx="108">
                  <c:v>19.32</c:v>
                </c:pt>
                <c:pt idx="109">
                  <c:v>20.84</c:v>
                </c:pt>
                <c:pt idx="110">
                  <c:v>22.84</c:v>
                </c:pt>
                <c:pt idx="111">
                  <c:v>20.9</c:v>
                </c:pt>
                <c:pt idx="112">
                  <c:v>21.97</c:v>
                </c:pt>
                <c:pt idx="113">
                  <c:v>21.16</c:v>
                </c:pt>
                <c:pt idx="114">
                  <c:v>21.03</c:v>
                </c:pt>
                <c:pt idx="115">
                  <c:v>23.71</c:v>
                </c:pt>
                <c:pt idx="116">
                  <c:v>23.32</c:v>
                </c:pt>
                <c:pt idx="117">
                  <c:v>25</c:v>
                </c:pt>
                <c:pt idx="118">
                  <c:v>21.68</c:v>
                </c:pt>
                <c:pt idx="119">
                  <c:v>26.130000000000003</c:v>
                </c:pt>
                <c:pt idx="120">
                  <c:v>24.130000000000003</c:v>
                </c:pt>
                <c:pt idx="121">
                  <c:v>23.84</c:v>
                </c:pt>
                <c:pt idx="122">
                  <c:v>25.03</c:v>
                </c:pt>
                <c:pt idx="123">
                  <c:v>25.419999999999998</c:v>
                </c:pt>
                <c:pt idx="124">
                  <c:v>27.939999999999998</c:v>
                </c:pt>
                <c:pt idx="125">
                  <c:v>25.130000000000003</c:v>
                </c:pt>
                <c:pt idx="126">
                  <c:v>29.9</c:v>
                </c:pt>
                <c:pt idx="127">
                  <c:v>28.71</c:v>
                </c:pt>
                <c:pt idx="128">
                  <c:v>29.03</c:v>
                </c:pt>
                <c:pt idx="129">
                  <c:v>26.939999999999998</c:v>
                </c:pt>
                <c:pt idx="130">
                  <c:v>27.55</c:v>
                </c:pt>
                <c:pt idx="131">
                  <c:v>28.77</c:v>
                </c:pt>
                <c:pt idx="132">
                  <c:v>27.259999999999998</c:v>
                </c:pt>
                <c:pt idx="133">
                  <c:v>28.650000000000002</c:v>
                </c:pt>
                <c:pt idx="134">
                  <c:v>28.29</c:v>
                </c:pt>
                <c:pt idx="135">
                  <c:v>30.19</c:v>
                </c:pt>
                <c:pt idx="136">
                  <c:v>30.29</c:v>
                </c:pt>
                <c:pt idx="137">
                  <c:v>31.939999999999998</c:v>
                </c:pt>
                <c:pt idx="138">
                  <c:v>27.16</c:v>
                </c:pt>
                <c:pt idx="139">
                  <c:v>29.16</c:v>
                </c:pt>
                <c:pt idx="140">
                  <c:v>31.23</c:v>
                </c:pt>
                <c:pt idx="141">
                  <c:v>31.52</c:v>
                </c:pt>
                <c:pt idx="142">
                  <c:v>34.97</c:v>
                </c:pt>
                <c:pt idx="143">
                  <c:v>34.770000000000003</c:v>
                </c:pt>
                <c:pt idx="144">
                  <c:v>32.65</c:v>
                </c:pt>
                <c:pt idx="145">
                  <c:v>33.550000000000004</c:v>
                </c:pt>
                <c:pt idx="146">
                  <c:v>34.71</c:v>
                </c:pt>
                <c:pt idx="147">
                  <c:v>32.58</c:v>
                </c:pt>
                <c:pt idx="148">
                  <c:v>34.65</c:v>
                </c:pt>
                <c:pt idx="149">
                  <c:v>34.230000000000011</c:v>
                </c:pt>
                <c:pt idx="150">
                  <c:v>35.839999999999996</c:v>
                </c:pt>
                <c:pt idx="151">
                  <c:v>36.160000000000004</c:v>
                </c:pt>
                <c:pt idx="152">
                  <c:v>35.480000000000004</c:v>
                </c:pt>
                <c:pt idx="153">
                  <c:v>38.39</c:v>
                </c:pt>
                <c:pt idx="154">
                  <c:v>35.480000000000004</c:v>
                </c:pt>
                <c:pt idx="155">
                  <c:v>37.65</c:v>
                </c:pt>
                <c:pt idx="156">
                  <c:v>34.58</c:v>
                </c:pt>
                <c:pt idx="157">
                  <c:v>37.550000000000004</c:v>
                </c:pt>
                <c:pt idx="158">
                  <c:v>38.770000000000003</c:v>
                </c:pt>
                <c:pt idx="159">
                  <c:v>36.71</c:v>
                </c:pt>
                <c:pt idx="160">
                  <c:v>38.97</c:v>
                </c:pt>
                <c:pt idx="161">
                  <c:v>38.03</c:v>
                </c:pt>
                <c:pt idx="162">
                  <c:v>42.74</c:v>
                </c:pt>
                <c:pt idx="163">
                  <c:v>39.809999999999995</c:v>
                </c:pt>
                <c:pt idx="164">
                  <c:v>38.42</c:v>
                </c:pt>
                <c:pt idx="165">
                  <c:v>38.42</c:v>
                </c:pt>
                <c:pt idx="166">
                  <c:v>40.290000000000006</c:v>
                </c:pt>
                <c:pt idx="167">
                  <c:v>40.230000000000011</c:v>
                </c:pt>
                <c:pt idx="168">
                  <c:v>39.39</c:v>
                </c:pt>
                <c:pt idx="169">
                  <c:v>39.520000000000003</c:v>
                </c:pt>
                <c:pt idx="170">
                  <c:v>40.68</c:v>
                </c:pt>
                <c:pt idx="171">
                  <c:v>43</c:v>
                </c:pt>
                <c:pt idx="172">
                  <c:v>40.230000000000011</c:v>
                </c:pt>
                <c:pt idx="173">
                  <c:v>41.55</c:v>
                </c:pt>
                <c:pt idx="174">
                  <c:v>43.68</c:v>
                </c:pt>
                <c:pt idx="175">
                  <c:v>42.48</c:v>
                </c:pt>
                <c:pt idx="176">
                  <c:v>42.68</c:v>
                </c:pt>
                <c:pt idx="177">
                  <c:v>42.55</c:v>
                </c:pt>
                <c:pt idx="178">
                  <c:v>46.06</c:v>
                </c:pt>
                <c:pt idx="179">
                  <c:v>43.9</c:v>
                </c:pt>
                <c:pt idx="180">
                  <c:v>46</c:v>
                </c:pt>
                <c:pt idx="181">
                  <c:v>42</c:v>
                </c:pt>
                <c:pt idx="182">
                  <c:v>44.260000000000005</c:v>
                </c:pt>
                <c:pt idx="183">
                  <c:v>47.77</c:v>
                </c:pt>
                <c:pt idx="184">
                  <c:v>45</c:v>
                </c:pt>
                <c:pt idx="185">
                  <c:v>47.39</c:v>
                </c:pt>
                <c:pt idx="186">
                  <c:v>46.87</c:v>
                </c:pt>
                <c:pt idx="187">
                  <c:v>49.52</c:v>
                </c:pt>
                <c:pt idx="188">
                  <c:v>44.32</c:v>
                </c:pt>
                <c:pt idx="189">
                  <c:v>47.449999999999996</c:v>
                </c:pt>
                <c:pt idx="190">
                  <c:v>49.65</c:v>
                </c:pt>
                <c:pt idx="191">
                  <c:v>49</c:v>
                </c:pt>
                <c:pt idx="192">
                  <c:v>48.97</c:v>
                </c:pt>
                <c:pt idx="193">
                  <c:v>48.87</c:v>
                </c:pt>
                <c:pt idx="194">
                  <c:v>51.68</c:v>
                </c:pt>
                <c:pt idx="195">
                  <c:v>51.55</c:v>
                </c:pt>
                <c:pt idx="196">
                  <c:v>50.97</c:v>
                </c:pt>
                <c:pt idx="197">
                  <c:v>53.58</c:v>
                </c:pt>
                <c:pt idx="198">
                  <c:v>50.230000000000004</c:v>
                </c:pt>
                <c:pt idx="199">
                  <c:v>51.42</c:v>
                </c:pt>
                <c:pt idx="200">
                  <c:v>54.68</c:v>
                </c:pt>
                <c:pt idx="201">
                  <c:v>50.74</c:v>
                </c:pt>
                <c:pt idx="202">
                  <c:v>54.65</c:v>
                </c:pt>
                <c:pt idx="203">
                  <c:v>53.160000000000004</c:v>
                </c:pt>
                <c:pt idx="204">
                  <c:v>55.32</c:v>
                </c:pt>
                <c:pt idx="205">
                  <c:v>53.58</c:v>
                </c:pt>
                <c:pt idx="206">
                  <c:v>55.1</c:v>
                </c:pt>
                <c:pt idx="207">
                  <c:v>55.13</c:v>
                </c:pt>
                <c:pt idx="208">
                  <c:v>55.71</c:v>
                </c:pt>
                <c:pt idx="209">
                  <c:v>57.97</c:v>
                </c:pt>
                <c:pt idx="210">
                  <c:v>55.32</c:v>
                </c:pt>
                <c:pt idx="211">
                  <c:v>55.839999999999996</c:v>
                </c:pt>
                <c:pt idx="212">
                  <c:v>58.06</c:v>
                </c:pt>
                <c:pt idx="213">
                  <c:v>58.260000000000005</c:v>
                </c:pt>
                <c:pt idx="214">
                  <c:v>58.190000000000005</c:v>
                </c:pt>
                <c:pt idx="215">
                  <c:v>59.260000000000005</c:v>
                </c:pt>
                <c:pt idx="216">
                  <c:v>59.230000000000004</c:v>
                </c:pt>
                <c:pt idx="217">
                  <c:v>55.77</c:v>
                </c:pt>
                <c:pt idx="218">
                  <c:v>60.1</c:v>
                </c:pt>
                <c:pt idx="219">
                  <c:v>58.65</c:v>
                </c:pt>
                <c:pt idx="220">
                  <c:v>59.06</c:v>
                </c:pt>
                <c:pt idx="221">
                  <c:v>59.809999999999995</c:v>
                </c:pt>
                <c:pt idx="222">
                  <c:v>61.160000000000004</c:v>
                </c:pt>
                <c:pt idx="223">
                  <c:v>59.42</c:v>
                </c:pt>
                <c:pt idx="224">
                  <c:v>62.74</c:v>
                </c:pt>
                <c:pt idx="225">
                  <c:v>62.61</c:v>
                </c:pt>
                <c:pt idx="226">
                  <c:v>60.65</c:v>
                </c:pt>
                <c:pt idx="227">
                  <c:v>62.55</c:v>
                </c:pt>
                <c:pt idx="228">
                  <c:v>61.68</c:v>
                </c:pt>
                <c:pt idx="229">
                  <c:v>59.97</c:v>
                </c:pt>
                <c:pt idx="230">
                  <c:v>61.160000000000004</c:v>
                </c:pt>
                <c:pt idx="231">
                  <c:v>63.61</c:v>
                </c:pt>
                <c:pt idx="232">
                  <c:v>62.03</c:v>
                </c:pt>
                <c:pt idx="233">
                  <c:v>62.74</c:v>
                </c:pt>
                <c:pt idx="234">
                  <c:v>62.65</c:v>
                </c:pt>
                <c:pt idx="235">
                  <c:v>61.87</c:v>
                </c:pt>
                <c:pt idx="236">
                  <c:v>61.48</c:v>
                </c:pt>
                <c:pt idx="237">
                  <c:v>60.190000000000005</c:v>
                </c:pt>
                <c:pt idx="238">
                  <c:v>60.349999999999994</c:v>
                </c:pt>
                <c:pt idx="239">
                  <c:v>60.9</c:v>
                </c:pt>
                <c:pt idx="240">
                  <c:v>60.65</c:v>
                </c:pt>
                <c:pt idx="241">
                  <c:v>62</c:v>
                </c:pt>
                <c:pt idx="242">
                  <c:v>60.42</c:v>
                </c:pt>
                <c:pt idx="243">
                  <c:v>62.48</c:v>
                </c:pt>
                <c:pt idx="244">
                  <c:v>62.87</c:v>
                </c:pt>
                <c:pt idx="245">
                  <c:v>62.260000000000005</c:v>
                </c:pt>
                <c:pt idx="246">
                  <c:v>60.349999999999994</c:v>
                </c:pt>
                <c:pt idx="247">
                  <c:v>58.68</c:v>
                </c:pt>
                <c:pt idx="248">
                  <c:v>61.55</c:v>
                </c:pt>
                <c:pt idx="249">
                  <c:v>62.03</c:v>
                </c:pt>
                <c:pt idx="250">
                  <c:v>62.68</c:v>
                </c:pt>
                <c:pt idx="251">
                  <c:v>59.55</c:v>
                </c:pt>
                <c:pt idx="252">
                  <c:v>61.449999999999996</c:v>
                </c:pt>
                <c:pt idx="253">
                  <c:v>61.87</c:v>
                </c:pt>
                <c:pt idx="254">
                  <c:v>59.809999999999995</c:v>
                </c:pt>
                <c:pt idx="255">
                  <c:v>59.13</c:v>
                </c:pt>
                <c:pt idx="256">
                  <c:v>59.71</c:v>
                </c:pt>
                <c:pt idx="257">
                  <c:v>59.13</c:v>
                </c:pt>
                <c:pt idx="258">
                  <c:v>57.39</c:v>
                </c:pt>
                <c:pt idx="259">
                  <c:v>57.32</c:v>
                </c:pt>
                <c:pt idx="260">
                  <c:v>58.74</c:v>
                </c:pt>
                <c:pt idx="261">
                  <c:v>60.32</c:v>
                </c:pt>
                <c:pt idx="262">
                  <c:v>55.52</c:v>
                </c:pt>
                <c:pt idx="263">
                  <c:v>55.97</c:v>
                </c:pt>
                <c:pt idx="264">
                  <c:v>55.349999999999994</c:v>
                </c:pt>
                <c:pt idx="265">
                  <c:v>57.94</c:v>
                </c:pt>
                <c:pt idx="266">
                  <c:v>56.260000000000005</c:v>
                </c:pt>
                <c:pt idx="267">
                  <c:v>56.190000000000005</c:v>
                </c:pt>
                <c:pt idx="268">
                  <c:v>56.97</c:v>
                </c:pt>
                <c:pt idx="269">
                  <c:v>57.190000000000005</c:v>
                </c:pt>
                <c:pt idx="270">
                  <c:v>56.449999999999996</c:v>
                </c:pt>
                <c:pt idx="271">
                  <c:v>55.809999999999995</c:v>
                </c:pt>
                <c:pt idx="272">
                  <c:v>54.52</c:v>
                </c:pt>
                <c:pt idx="273">
                  <c:v>55.52</c:v>
                </c:pt>
                <c:pt idx="274">
                  <c:v>55</c:v>
                </c:pt>
                <c:pt idx="275">
                  <c:v>55.260000000000005</c:v>
                </c:pt>
                <c:pt idx="276">
                  <c:v>53.42</c:v>
                </c:pt>
                <c:pt idx="277">
                  <c:v>53.32</c:v>
                </c:pt>
                <c:pt idx="278">
                  <c:v>53.87</c:v>
                </c:pt>
                <c:pt idx="279">
                  <c:v>50.94</c:v>
                </c:pt>
                <c:pt idx="280">
                  <c:v>51.65</c:v>
                </c:pt>
                <c:pt idx="281">
                  <c:v>50.230000000000004</c:v>
                </c:pt>
                <c:pt idx="282">
                  <c:v>47.260000000000005</c:v>
                </c:pt>
                <c:pt idx="283">
                  <c:v>47.260000000000005</c:v>
                </c:pt>
                <c:pt idx="284">
                  <c:v>47.71</c:v>
                </c:pt>
                <c:pt idx="285">
                  <c:v>50.349999999999994</c:v>
                </c:pt>
                <c:pt idx="286">
                  <c:v>51.449999999999996</c:v>
                </c:pt>
                <c:pt idx="287">
                  <c:v>51.61</c:v>
                </c:pt>
                <c:pt idx="288">
                  <c:v>47.61</c:v>
                </c:pt>
                <c:pt idx="289">
                  <c:v>48.58</c:v>
                </c:pt>
                <c:pt idx="290">
                  <c:v>49.06</c:v>
                </c:pt>
                <c:pt idx="291">
                  <c:v>48.55</c:v>
                </c:pt>
                <c:pt idx="292">
                  <c:v>43.97</c:v>
                </c:pt>
                <c:pt idx="293">
                  <c:v>44.9</c:v>
                </c:pt>
                <c:pt idx="294">
                  <c:v>44.39</c:v>
                </c:pt>
                <c:pt idx="295">
                  <c:v>46.32</c:v>
                </c:pt>
                <c:pt idx="296">
                  <c:v>41.97</c:v>
                </c:pt>
                <c:pt idx="297">
                  <c:v>41.9</c:v>
                </c:pt>
                <c:pt idx="298">
                  <c:v>39.770000000000003</c:v>
                </c:pt>
                <c:pt idx="299">
                  <c:v>39.770000000000003</c:v>
                </c:pt>
                <c:pt idx="300">
                  <c:v>37.550000000000004</c:v>
                </c:pt>
                <c:pt idx="301">
                  <c:v>38.809999999999995</c:v>
                </c:pt>
                <c:pt idx="302">
                  <c:v>37.03</c:v>
                </c:pt>
                <c:pt idx="303">
                  <c:v>38.260000000000005</c:v>
                </c:pt>
                <c:pt idx="304">
                  <c:v>35.839999999999996</c:v>
                </c:pt>
                <c:pt idx="305">
                  <c:v>31.650000000000002</c:v>
                </c:pt>
                <c:pt idx="306">
                  <c:v>27.84</c:v>
                </c:pt>
                <c:pt idx="307">
                  <c:v>26.939999999999998</c:v>
                </c:pt>
                <c:pt idx="308">
                  <c:v>28.32</c:v>
                </c:pt>
                <c:pt idx="309">
                  <c:v>29.52</c:v>
                </c:pt>
                <c:pt idx="310">
                  <c:v>24</c:v>
                </c:pt>
                <c:pt idx="311">
                  <c:v>23.97</c:v>
                </c:pt>
                <c:pt idx="312">
                  <c:v>24.650000000000002</c:v>
                </c:pt>
                <c:pt idx="313">
                  <c:v>24.419999999999998</c:v>
                </c:pt>
                <c:pt idx="314">
                  <c:v>27.74</c:v>
                </c:pt>
                <c:pt idx="315">
                  <c:v>23.74</c:v>
                </c:pt>
                <c:pt idx="316">
                  <c:v>18.579999999999995</c:v>
                </c:pt>
                <c:pt idx="317">
                  <c:v>18.23</c:v>
                </c:pt>
                <c:pt idx="318">
                  <c:v>20.059999999999999</c:v>
                </c:pt>
                <c:pt idx="319">
                  <c:v>19.190000000000001</c:v>
                </c:pt>
                <c:pt idx="320">
                  <c:v>20.39</c:v>
                </c:pt>
                <c:pt idx="321">
                  <c:v>19.100000000000001</c:v>
                </c:pt>
                <c:pt idx="322">
                  <c:v>19.130000000000003</c:v>
                </c:pt>
                <c:pt idx="323">
                  <c:v>16.71</c:v>
                </c:pt>
                <c:pt idx="324">
                  <c:v>16.350000000000001</c:v>
                </c:pt>
                <c:pt idx="325">
                  <c:v>15.84</c:v>
                </c:pt>
                <c:pt idx="326">
                  <c:v>16.52</c:v>
                </c:pt>
                <c:pt idx="327">
                  <c:v>16.809999999999999</c:v>
                </c:pt>
                <c:pt idx="328">
                  <c:v>16.16</c:v>
                </c:pt>
                <c:pt idx="329">
                  <c:v>14.65</c:v>
                </c:pt>
                <c:pt idx="330">
                  <c:v>13.94</c:v>
                </c:pt>
                <c:pt idx="331">
                  <c:v>14.9</c:v>
                </c:pt>
                <c:pt idx="332">
                  <c:v>13.77</c:v>
                </c:pt>
                <c:pt idx="333">
                  <c:v>13.16</c:v>
                </c:pt>
                <c:pt idx="334">
                  <c:v>13.26</c:v>
                </c:pt>
                <c:pt idx="335">
                  <c:v>13.42</c:v>
                </c:pt>
                <c:pt idx="336">
                  <c:v>11.84</c:v>
                </c:pt>
                <c:pt idx="337">
                  <c:v>11.42</c:v>
                </c:pt>
                <c:pt idx="338">
                  <c:v>12.39</c:v>
                </c:pt>
                <c:pt idx="339">
                  <c:v>12.68</c:v>
                </c:pt>
                <c:pt idx="340">
                  <c:v>13.1</c:v>
                </c:pt>
                <c:pt idx="341">
                  <c:v>13.42</c:v>
                </c:pt>
                <c:pt idx="342">
                  <c:v>11.29</c:v>
                </c:pt>
                <c:pt idx="343">
                  <c:v>11.450000000000001</c:v>
                </c:pt>
                <c:pt idx="344">
                  <c:v>10.97</c:v>
                </c:pt>
                <c:pt idx="345">
                  <c:v>11.81</c:v>
                </c:pt>
                <c:pt idx="346">
                  <c:v>11.19</c:v>
                </c:pt>
                <c:pt idx="347">
                  <c:v>10.68</c:v>
                </c:pt>
                <c:pt idx="348">
                  <c:v>10.68</c:v>
                </c:pt>
                <c:pt idx="349">
                  <c:v>9.77</c:v>
                </c:pt>
                <c:pt idx="350">
                  <c:v>10.84</c:v>
                </c:pt>
                <c:pt idx="351">
                  <c:v>9.84</c:v>
                </c:pt>
                <c:pt idx="352">
                  <c:v>9.42</c:v>
                </c:pt>
                <c:pt idx="353">
                  <c:v>9.42</c:v>
                </c:pt>
                <c:pt idx="354">
                  <c:v>9.129999999999999</c:v>
                </c:pt>
                <c:pt idx="355">
                  <c:v>9.32</c:v>
                </c:pt>
                <c:pt idx="356">
                  <c:v>8.65</c:v>
                </c:pt>
                <c:pt idx="357">
                  <c:v>9.9</c:v>
                </c:pt>
                <c:pt idx="358">
                  <c:v>9.58</c:v>
                </c:pt>
                <c:pt idx="359">
                  <c:v>8.94</c:v>
                </c:pt>
                <c:pt idx="360">
                  <c:v>8.42</c:v>
                </c:pt>
                <c:pt idx="361">
                  <c:v>8.42</c:v>
                </c:pt>
                <c:pt idx="362">
                  <c:v>9</c:v>
                </c:pt>
                <c:pt idx="363">
                  <c:v>9.32</c:v>
                </c:pt>
                <c:pt idx="364">
                  <c:v>8.39</c:v>
                </c:pt>
              </c:numCache>
            </c:numRef>
          </c:val>
        </c:ser>
        <c:dLbls/>
        <c:marker val="1"/>
        <c:axId val="91489792"/>
        <c:axId val="91491712"/>
      </c:lineChart>
      <c:lineChart>
        <c:grouping val="standard"/>
        <c:ser>
          <c:idx val="0"/>
          <c:order val="0"/>
          <c:tx>
            <c:strRef>
              <c:f>'Seasonal Climate Data'!$J$1</c:f>
              <c:strCache>
                <c:ptCount val="1"/>
                <c:pt idx="0">
                  <c:v>Rainfall (mm)</c:v>
                </c:pt>
              </c:strCache>
            </c:strRef>
          </c:tx>
          <c:marker>
            <c:symbol val="none"/>
          </c:marker>
          <c:cat>
            <c:numRef>
              <c:f>'Seasonal Climate Data'!$I$2:$I$366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Climate Data'!$J$2:$J$366</c:f>
              <c:numCache>
                <c:formatCode>General</c:formatCode>
                <c:ptCount val="365"/>
                <c:pt idx="0">
                  <c:v>7.0000000000000021E-2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0.24000000000000002</c:v>
                </c:pt>
                <c:pt idx="21">
                  <c:v>0.19000000000000003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0.21000000000000002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0.87000000000000011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0.1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8.0000000000000016E-2</c:v>
                </c:pt>
                <c:pt idx="61">
                  <c:v>0.1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0.28000000000000008</c:v>
                </c:pt>
                <c:pt idx="69">
                  <c:v>1.0000000000000002E-2</c:v>
                </c:pt>
                <c:pt idx="70">
                  <c:v>0</c:v>
                </c:pt>
                <c:pt idx="71">
                  <c:v>0</c:v>
                </c:pt>
                <c:pt idx="72">
                  <c:v>0.17</c:v>
                </c:pt>
                <c:pt idx="73">
                  <c:v>3.0000000000000006E-2</c:v>
                </c:pt>
                <c:pt idx="74">
                  <c:v>2.0000000000000004E-2</c:v>
                </c:pt>
                <c:pt idx="75">
                  <c:v>6.0000000000000012E-2</c:v>
                </c:pt>
                <c:pt idx="76">
                  <c:v>4.0000000000000008E-2</c:v>
                </c:pt>
                <c:pt idx="77">
                  <c:v>0</c:v>
                </c:pt>
                <c:pt idx="78">
                  <c:v>0.76000000000000012</c:v>
                </c:pt>
                <c:pt idx="79">
                  <c:v>8.0000000000000016E-2</c:v>
                </c:pt>
                <c:pt idx="80">
                  <c:v>0</c:v>
                </c:pt>
                <c:pt idx="81">
                  <c:v>5.000000000000001E-2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0.28000000000000008</c:v>
                </c:pt>
                <c:pt idx="86">
                  <c:v>2.0000000000000004E-2</c:v>
                </c:pt>
                <c:pt idx="87">
                  <c:v>0</c:v>
                </c:pt>
                <c:pt idx="88">
                  <c:v>0.13</c:v>
                </c:pt>
                <c:pt idx="89">
                  <c:v>0.24000000000000002</c:v>
                </c:pt>
                <c:pt idx="90">
                  <c:v>0</c:v>
                </c:pt>
                <c:pt idx="91">
                  <c:v>0</c:v>
                </c:pt>
                <c:pt idx="92">
                  <c:v>1.94</c:v>
                </c:pt>
                <c:pt idx="93">
                  <c:v>0.21000000000000002</c:v>
                </c:pt>
                <c:pt idx="94">
                  <c:v>0</c:v>
                </c:pt>
                <c:pt idx="95">
                  <c:v>0.19000000000000003</c:v>
                </c:pt>
                <c:pt idx="96">
                  <c:v>0</c:v>
                </c:pt>
                <c:pt idx="97">
                  <c:v>0</c:v>
                </c:pt>
                <c:pt idx="98">
                  <c:v>0.81</c:v>
                </c:pt>
                <c:pt idx="99">
                  <c:v>0.24000000000000002</c:v>
                </c:pt>
                <c:pt idx="100">
                  <c:v>1.0000000000000002E-2</c:v>
                </c:pt>
                <c:pt idx="101">
                  <c:v>8.0000000000000016E-2</c:v>
                </c:pt>
                <c:pt idx="102">
                  <c:v>0</c:v>
                </c:pt>
                <c:pt idx="103">
                  <c:v>0.11000000000000001</c:v>
                </c:pt>
                <c:pt idx="104">
                  <c:v>0.88000000000000012</c:v>
                </c:pt>
                <c:pt idx="105">
                  <c:v>0.92</c:v>
                </c:pt>
                <c:pt idx="106">
                  <c:v>0.93</c:v>
                </c:pt>
                <c:pt idx="107">
                  <c:v>6.0000000000000012E-2</c:v>
                </c:pt>
                <c:pt idx="108">
                  <c:v>0.67000000000000015</c:v>
                </c:pt>
                <c:pt idx="109">
                  <c:v>0.56000000000000005</c:v>
                </c:pt>
                <c:pt idx="110">
                  <c:v>1.56</c:v>
                </c:pt>
                <c:pt idx="111">
                  <c:v>0.89000000000000012</c:v>
                </c:pt>
                <c:pt idx="112">
                  <c:v>0.27</c:v>
                </c:pt>
                <c:pt idx="113">
                  <c:v>3.0000000000000006E-2</c:v>
                </c:pt>
                <c:pt idx="114">
                  <c:v>4.0000000000000008E-2</c:v>
                </c:pt>
                <c:pt idx="115">
                  <c:v>0.59000000000000008</c:v>
                </c:pt>
                <c:pt idx="116">
                  <c:v>0.81</c:v>
                </c:pt>
                <c:pt idx="117">
                  <c:v>1.0000000000000002E-2</c:v>
                </c:pt>
                <c:pt idx="118">
                  <c:v>0.26</c:v>
                </c:pt>
                <c:pt idx="119">
                  <c:v>0.66000000000000014</c:v>
                </c:pt>
                <c:pt idx="120">
                  <c:v>1.7100000000000002</c:v>
                </c:pt>
                <c:pt idx="121">
                  <c:v>1.07</c:v>
                </c:pt>
                <c:pt idx="122">
                  <c:v>0.49000000000000005</c:v>
                </c:pt>
                <c:pt idx="123">
                  <c:v>2.3899999999999997</c:v>
                </c:pt>
                <c:pt idx="124">
                  <c:v>0.94000000000000006</c:v>
                </c:pt>
                <c:pt idx="125">
                  <c:v>0.8600000000000001</c:v>
                </c:pt>
                <c:pt idx="126">
                  <c:v>3.38</c:v>
                </c:pt>
                <c:pt idx="127">
                  <c:v>0.26</c:v>
                </c:pt>
                <c:pt idx="128">
                  <c:v>1.1399999999999997</c:v>
                </c:pt>
                <c:pt idx="129">
                  <c:v>1.51</c:v>
                </c:pt>
                <c:pt idx="130">
                  <c:v>3.15</c:v>
                </c:pt>
                <c:pt idx="131">
                  <c:v>1.1599999999999997</c:v>
                </c:pt>
                <c:pt idx="132">
                  <c:v>0.58000000000000007</c:v>
                </c:pt>
                <c:pt idx="133">
                  <c:v>1.54</c:v>
                </c:pt>
                <c:pt idx="134">
                  <c:v>0.69000000000000017</c:v>
                </c:pt>
                <c:pt idx="135">
                  <c:v>0.94000000000000006</c:v>
                </c:pt>
                <c:pt idx="136">
                  <c:v>2.4499999999999997</c:v>
                </c:pt>
                <c:pt idx="137">
                  <c:v>3.9</c:v>
                </c:pt>
                <c:pt idx="138">
                  <c:v>0.56000000000000005</c:v>
                </c:pt>
                <c:pt idx="139">
                  <c:v>3.53</c:v>
                </c:pt>
                <c:pt idx="140">
                  <c:v>1.51</c:v>
                </c:pt>
                <c:pt idx="141">
                  <c:v>2.57</c:v>
                </c:pt>
                <c:pt idx="142">
                  <c:v>0.65000000000000013</c:v>
                </c:pt>
                <c:pt idx="143">
                  <c:v>4.03</c:v>
                </c:pt>
                <c:pt idx="144">
                  <c:v>4.26</c:v>
                </c:pt>
                <c:pt idx="145">
                  <c:v>1.35</c:v>
                </c:pt>
                <c:pt idx="146">
                  <c:v>2.4299999999999997</c:v>
                </c:pt>
                <c:pt idx="147">
                  <c:v>3.9499999999999997</c:v>
                </c:pt>
                <c:pt idx="148">
                  <c:v>3.25</c:v>
                </c:pt>
                <c:pt idx="149">
                  <c:v>1.6700000000000002</c:v>
                </c:pt>
                <c:pt idx="150">
                  <c:v>2.58</c:v>
                </c:pt>
                <c:pt idx="151">
                  <c:v>4.1499999999999995</c:v>
                </c:pt>
                <c:pt idx="152">
                  <c:v>0.72000000000000008</c:v>
                </c:pt>
                <c:pt idx="153">
                  <c:v>7.8199999999999994</c:v>
                </c:pt>
                <c:pt idx="154">
                  <c:v>1.7500000000000002</c:v>
                </c:pt>
                <c:pt idx="155">
                  <c:v>3.8499999999999996</c:v>
                </c:pt>
                <c:pt idx="156">
                  <c:v>1.5</c:v>
                </c:pt>
                <c:pt idx="157">
                  <c:v>4.55</c:v>
                </c:pt>
                <c:pt idx="158">
                  <c:v>2.16</c:v>
                </c:pt>
                <c:pt idx="159">
                  <c:v>2.2999999999999998</c:v>
                </c:pt>
                <c:pt idx="160">
                  <c:v>3.18</c:v>
                </c:pt>
                <c:pt idx="161">
                  <c:v>3.05</c:v>
                </c:pt>
                <c:pt idx="162">
                  <c:v>5.31</c:v>
                </c:pt>
                <c:pt idx="163">
                  <c:v>3.21</c:v>
                </c:pt>
                <c:pt idx="164">
                  <c:v>3.27</c:v>
                </c:pt>
                <c:pt idx="165">
                  <c:v>2.29</c:v>
                </c:pt>
                <c:pt idx="166">
                  <c:v>3.8299999999999996</c:v>
                </c:pt>
                <c:pt idx="167">
                  <c:v>3.16</c:v>
                </c:pt>
                <c:pt idx="168">
                  <c:v>2.27</c:v>
                </c:pt>
                <c:pt idx="169">
                  <c:v>8.41</c:v>
                </c:pt>
                <c:pt idx="170">
                  <c:v>0.79</c:v>
                </c:pt>
                <c:pt idx="171">
                  <c:v>7.46</c:v>
                </c:pt>
                <c:pt idx="172">
                  <c:v>3.8499999999999996</c:v>
                </c:pt>
                <c:pt idx="173">
                  <c:v>4.6499999999999995</c:v>
                </c:pt>
                <c:pt idx="174">
                  <c:v>6.1499999999999995</c:v>
                </c:pt>
                <c:pt idx="175">
                  <c:v>4.26</c:v>
                </c:pt>
                <c:pt idx="176">
                  <c:v>4.87</c:v>
                </c:pt>
                <c:pt idx="177">
                  <c:v>6.45</c:v>
                </c:pt>
                <c:pt idx="178">
                  <c:v>3.25</c:v>
                </c:pt>
                <c:pt idx="179">
                  <c:v>3.2</c:v>
                </c:pt>
                <c:pt idx="180">
                  <c:v>7.8</c:v>
                </c:pt>
                <c:pt idx="181">
                  <c:v>3.51</c:v>
                </c:pt>
                <c:pt idx="182">
                  <c:v>5.4</c:v>
                </c:pt>
                <c:pt idx="183">
                  <c:v>4.7699999999999996</c:v>
                </c:pt>
                <c:pt idx="184">
                  <c:v>3.27</c:v>
                </c:pt>
                <c:pt idx="185">
                  <c:v>6.1899999999999995</c:v>
                </c:pt>
                <c:pt idx="186">
                  <c:v>5.6899999999999995</c:v>
                </c:pt>
                <c:pt idx="187">
                  <c:v>6.42</c:v>
                </c:pt>
                <c:pt idx="188">
                  <c:v>8.2100000000000009</c:v>
                </c:pt>
                <c:pt idx="189">
                  <c:v>7.63</c:v>
                </c:pt>
                <c:pt idx="190">
                  <c:v>8.11</c:v>
                </c:pt>
                <c:pt idx="191">
                  <c:v>7.95</c:v>
                </c:pt>
                <c:pt idx="192">
                  <c:v>5.45</c:v>
                </c:pt>
                <c:pt idx="193">
                  <c:v>5.37</c:v>
                </c:pt>
                <c:pt idx="194">
                  <c:v>5.91</c:v>
                </c:pt>
                <c:pt idx="195">
                  <c:v>2.4499999999999997</c:v>
                </c:pt>
                <c:pt idx="196">
                  <c:v>5.31</c:v>
                </c:pt>
                <c:pt idx="197">
                  <c:v>7.39</c:v>
                </c:pt>
                <c:pt idx="198">
                  <c:v>1.7800000000000002</c:v>
                </c:pt>
                <c:pt idx="199">
                  <c:v>8.33</c:v>
                </c:pt>
                <c:pt idx="200">
                  <c:v>9.0300000000000011</c:v>
                </c:pt>
                <c:pt idx="201">
                  <c:v>8.58</c:v>
                </c:pt>
                <c:pt idx="202">
                  <c:v>4.71</c:v>
                </c:pt>
                <c:pt idx="203">
                  <c:v>8.0400000000000009</c:v>
                </c:pt>
                <c:pt idx="204">
                  <c:v>10.02</c:v>
                </c:pt>
                <c:pt idx="205">
                  <c:v>6.4300000000000006</c:v>
                </c:pt>
                <c:pt idx="206">
                  <c:v>6.38</c:v>
                </c:pt>
                <c:pt idx="207">
                  <c:v>11.17</c:v>
                </c:pt>
                <c:pt idx="208">
                  <c:v>5.6099999999999994</c:v>
                </c:pt>
                <c:pt idx="209">
                  <c:v>13.04</c:v>
                </c:pt>
                <c:pt idx="210">
                  <c:v>5.57</c:v>
                </c:pt>
                <c:pt idx="211">
                  <c:v>5.1899999999999995</c:v>
                </c:pt>
                <c:pt idx="212">
                  <c:v>10.19</c:v>
                </c:pt>
                <c:pt idx="213">
                  <c:v>9.99</c:v>
                </c:pt>
                <c:pt idx="214">
                  <c:v>6.39</c:v>
                </c:pt>
                <c:pt idx="215">
                  <c:v>4.41</c:v>
                </c:pt>
                <c:pt idx="216">
                  <c:v>9.3500000000000014</c:v>
                </c:pt>
                <c:pt idx="217">
                  <c:v>10.79</c:v>
                </c:pt>
                <c:pt idx="218">
                  <c:v>9.94</c:v>
                </c:pt>
                <c:pt idx="219">
                  <c:v>7.4</c:v>
                </c:pt>
                <c:pt idx="220">
                  <c:v>10.050000000000002</c:v>
                </c:pt>
                <c:pt idx="221">
                  <c:v>7.75</c:v>
                </c:pt>
                <c:pt idx="222">
                  <c:v>7.98</c:v>
                </c:pt>
                <c:pt idx="223">
                  <c:v>6.26</c:v>
                </c:pt>
                <c:pt idx="224">
                  <c:v>3.5</c:v>
                </c:pt>
                <c:pt idx="225">
                  <c:v>12.709999999999999</c:v>
                </c:pt>
                <c:pt idx="226">
                  <c:v>10.41</c:v>
                </c:pt>
                <c:pt idx="227">
                  <c:v>9.5400000000000009</c:v>
                </c:pt>
                <c:pt idx="228">
                  <c:v>6.74</c:v>
                </c:pt>
                <c:pt idx="229">
                  <c:v>5.46</c:v>
                </c:pt>
                <c:pt idx="230">
                  <c:v>6.07</c:v>
                </c:pt>
                <c:pt idx="231">
                  <c:v>8.19</c:v>
                </c:pt>
                <c:pt idx="232">
                  <c:v>7.91</c:v>
                </c:pt>
                <c:pt idx="233">
                  <c:v>6.17</c:v>
                </c:pt>
                <c:pt idx="234">
                  <c:v>7.74</c:v>
                </c:pt>
                <c:pt idx="235">
                  <c:v>6.38</c:v>
                </c:pt>
                <c:pt idx="236">
                  <c:v>9.3000000000000007</c:v>
                </c:pt>
                <c:pt idx="237">
                  <c:v>6.42</c:v>
                </c:pt>
                <c:pt idx="238">
                  <c:v>7.91</c:v>
                </c:pt>
                <c:pt idx="239">
                  <c:v>9.99</c:v>
                </c:pt>
                <c:pt idx="240">
                  <c:v>6.1899999999999995</c:v>
                </c:pt>
                <c:pt idx="241">
                  <c:v>6.85</c:v>
                </c:pt>
                <c:pt idx="242">
                  <c:v>11.09</c:v>
                </c:pt>
                <c:pt idx="243">
                  <c:v>5.8199999999999994</c:v>
                </c:pt>
                <c:pt idx="244">
                  <c:v>8</c:v>
                </c:pt>
                <c:pt idx="245">
                  <c:v>9.18</c:v>
                </c:pt>
                <c:pt idx="246">
                  <c:v>7.03</c:v>
                </c:pt>
                <c:pt idx="247">
                  <c:v>7.87</c:v>
                </c:pt>
                <c:pt idx="248">
                  <c:v>8.3700000000000028</c:v>
                </c:pt>
                <c:pt idx="249">
                  <c:v>7.95</c:v>
                </c:pt>
                <c:pt idx="250">
                  <c:v>4.38</c:v>
                </c:pt>
                <c:pt idx="251">
                  <c:v>4.6199999999999992</c:v>
                </c:pt>
                <c:pt idx="252">
                  <c:v>5.99</c:v>
                </c:pt>
                <c:pt idx="253">
                  <c:v>4.8499999999999996</c:v>
                </c:pt>
                <c:pt idx="254">
                  <c:v>8.0300000000000011</c:v>
                </c:pt>
                <c:pt idx="255">
                  <c:v>5.0999999999999996</c:v>
                </c:pt>
                <c:pt idx="256">
                  <c:v>5.2</c:v>
                </c:pt>
                <c:pt idx="257">
                  <c:v>3.14</c:v>
                </c:pt>
                <c:pt idx="258">
                  <c:v>4.45</c:v>
                </c:pt>
                <c:pt idx="259">
                  <c:v>5.17</c:v>
                </c:pt>
                <c:pt idx="260">
                  <c:v>5.21</c:v>
                </c:pt>
                <c:pt idx="261">
                  <c:v>3.96</c:v>
                </c:pt>
                <c:pt idx="262">
                  <c:v>2.3899999999999997</c:v>
                </c:pt>
                <c:pt idx="263">
                  <c:v>2.4</c:v>
                </c:pt>
                <c:pt idx="264">
                  <c:v>8.42</c:v>
                </c:pt>
                <c:pt idx="265">
                  <c:v>3.55</c:v>
                </c:pt>
                <c:pt idx="266">
                  <c:v>4.87</c:v>
                </c:pt>
                <c:pt idx="267">
                  <c:v>3.55</c:v>
                </c:pt>
                <c:pt idx="268">
                  <c:v>3.8299999999999996</c:v>
                </c:pt>
                <c:pt idx="269">
                  <c:v>2.1800000000000002</c:v>
                </c:pt>
                <c:pt idx="270">
                  <c:v>1.06</c:v>
                </c:pt>
                <c:pt idx="271">
                  <c:v>2.4699999999999998</c:v>
                </c:pt>
                <c:pt idx="272">
                  <c:v>3.4499999999999997</c:v>
                </c:pt>
                <c:pt idx="273">
                  <c:v>2.62</c:v>
                </c:pt>
                <c:pt idx="274">
                  <c:v>2.3199999999999994</c:v>
                </c:pt>
                <c:pt idx="275">
                  <c:v>3.4299999999999997</c:v>
                </c:pt>
                <c:pt idx="276">
                  <c:v>2.9699999999999998</c:v>
                </c:pt>
                <c:pt idx="277">
                  <c:v>3.02</c:v>
                </c:pt>
                <c:pt idx="278">
                  <c:v>1.36</c:v>
                </c:pt>
                <c:pt idx="279">
                  <c:v>2.61</c:v>
                </c:pt>
                <c:pt idx="280">
                  <c:v>1.94</c:v>
                </c:pt>
                <c:pt idx="281">
                  <c:v>1.8900000000000001</c:v>
                </c:pt>
                <c:pt idx="282">
                  <c:v>1.6</c:v>
                </c:pt>
                <c:pt idx="283">
                  <c:v>0.97</c:v>
                </c:pt>
                <c:pt idx="284">
                  <c:v>1.28</c:v>
                </c:pt>
                <c:pt idx="285">
                  <c:v>1.1800000000000002</c:v>
                </c:pt>
                <c:pt idx="286">
                  <c:v>0.75000000000000011</c:v>
                </c:pt>
                <c:pt idx="287">
                  <c:v>2.12</c:v>
                </c:pt>
                <c:pt idx="288">
                  <c:v>0.88000000000000012</c:v>
                </c:pt>
                <c:pt idx="289">
                  <c:v>0.92</c:v>
                </c:pt>
                <c:pt idx="290">
                  <c:v>0.84000000000000008</c:v>
                </c:pt>
                <c:pt idx="291">
                  <c:v>1.61</c:v>
                </c:pt>
                <c:pt idx="292">
                  <c:v>0.62000000000000011</c:v>
                </c:pt>
                <c:pt idx="293">
                  <c:v>1.49</c:v>
                </c:pt>
                <c:pt idx="294">
                  <c:v>1.1700000000000002</c:v>
                </c:pt>
                <c:pt idx="295">
                  <c:v>0.78</c:v>
                </c:pt>
                <c:pt idx="296">
                  <c:v>0.71000000000000008</c:v>
                </c:pt>
                <c:pt idx="297">
                  <c:v>0.36000000000000004</c:v>
                </c:pt>
                <c:pt idx="298">
                  <c:v>0.63000000000000012</c:v>
                </c:pt>
                <c:pt idx="299">
                  <c:v>0.53</c:v>
                </c:pt>
                <c:pt idx="300">
                  <c:v>0.43000000000000005</c:v>
                </c:pt>
                <c:pt idx="301">
                  <c:v>0</c:v>
                </c:pt>
                <c:pt idx="302">
                  <c:v>0.17</c:v>
                </c:pt>
                <c:pt idx="303">
                  <c:v>0.29000000000000004</c:v>
                </c:pt>
                <c:pt idx="304">
                  <c:v>6.0000000000000012E-2</c:v>
                </c:pt>
                <c:pt idx="305">
                  <c:v>0</c:v>
                </c:pt>
                <c:pt idx="306">
                  <c:v>7.0000000000000021E-2</c:v>
                </c:pt>
                <c:pt idx="307">
                  <c:v>0</c:v>
                </c:pt>
                <c:pt idx="308">
                  <c:v>0.68000000000000016</c:v>
                </c:pt>
                <c:pt idx="309">
                  <c:v>0</c:v>
                </c:pt>
                <c:pt idx="310">
                  <c:v>0.2</c:v>
                </c:pt>
                <c:pt idx="311">
                  <c:v>0.68000000000000016</c:v>
                </c:pt>
                <c:pt idx="312">
                  <c:v>1.0000000000000002E-2</c:v>
                </c:pt>
                <c:pt idx="313">
                  <c:v>0</c:v>
                </c:pt>
                <c:pt idx="314">
                  <c:v>0.23</c:v>
                </c:pt>
                <c:pt idx="315">
                  <c:v>0</c:v>
                </c:pt>
                <c:pt idx="316">
                  <c:v>0</c:v>
                </c:pt>
                <c:pt idx="317">
                  <c:v>2.0000000000000004E-2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0.16000000000000003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0.26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</c:numCache>
            </c:numRef>
          </c:val>
        </c:ser>
        <c:dLbls/>
        <c:marker val="1"/>
        <c:axId val="91499904"/>
        <c:axId val="91497984"/>
      </c:lineChart>
      <c:dateAx>
        <c:axId val="914897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Date</a:t>
                </a:r>
              </a:p>
            </c:rich>
          </c:tx>
          <c:layout/>
        </c:title>
        <c:numFmt formatCode="mmm\ " sourceLinked="0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91491712"/>
        <c:crosses val="autoZero"/>
        <c:auto val="1"/>
        <c:lblOffset val="100"/>
        <c:baseTimeUnit val="days"/>
        <c:majorUnit val="1"/>
        <c:majorTimeUnit val="months"/>
        <c:minorUnit val="1"/>
        <c:minorTimeUnit val="months"/>
      </c:dateAx>
      <c:valAx>
        <c:axId val="91491712"/>
        <c:scaling>
          <c:orientation val="minMax"/>
          <c:max val="100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Value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91489792"/>
        <c:crosses val="autoZero"/>
        <c:crossBetween val="between"/>
      </c:valAx>
      <c:valAx>
        <c:axId val="91497984"/>
        <c:scaling>
          <c:orientation val="maxMin"/>
          <c:max val="50"/>
        </c:scaling>
        <c:axPos val="r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Rainfall 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91499904"/>
        <c:crosses val="max"/>
        <c:crossBetween val="between"/>
      </c:valAx>
      <c:dateAx>
        <c:axId val="91499904"/>
        <c:scaling>
          <c:orientation val="minMax"/>
        </c:scaling>
        <c:delete val="1"/>
        <c:axPos val="t"/>
        <c:numFmt formatCode="dd/mm/yyyy" sourceLinked="1"/>
        <c:tickLblPos val="nextTo"/>
        <c:crossAx val="91497984"/>
        <c:crosses val="autoZero"/>
        <c:auto val="1"/>
        <c:lblOffset val="100"/>
        <c:baseTimeUnit val="days"/>
      </c:dateAx>
    </c:plotArea>
    <c:legend>
      <c:legendPos val="r"/>
      <c:layout>
        <c:manualLayout>
          <c:xMode val="edge"/>
          <c:yMode val="edge"/>
          <c:x val="6.5861855207797512E-2"/>
          <c:y val="0.14949639491784844"/>
          <c:w val="0.56897901581397814"/>
          <c:h val="0.33878994633867493"/>
        </c:manualLayout>
      </c:layout>
      <c:txPr>
        <a:bodyPr/>
        <a:lstStyle/>
        <a:p>
          <a:pPr>
            <a:defRPr lang="en-US"/>
          </a:pPr>
          <a:endParaRPr lang="fr-FR"/>
        </a:p>
      </c:txPr>
    </c:legend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0.12676490197567747"/>
          <c:y val="0.13936351706036745"/>
          <c:w val="0.83392173245225387"/>
          <c:h val="0.63817512394284059"/>
        </c:manualLayout>
      </c:layout>
      <c:barChart>
        <c:barDir val="col"/>
        <c:grouping val="clustered"/>
        <c:ser>
          <c:idx val="0"/>
          <c:order val="0"/>
          <c:tx>
            <c:strRef>
              <c:f>'7- Utility of the water'!$J$3</c:f>
              <c:strCache>
                <c:ptCount val="1"/>
                <c:pt idx="0">
                  <c:v>DIEBA</c:v>
                </c:pt>
              </c:strCache>
            </c:strRef>
          </c:tx>
          <c:cat>
            <c:strRef>
              <c:f>'7- Utility of the water'!$H$4:$H$5</c:f>
              <c:strCache>
                <c:ptCount val="2"/>
                <c:pt idx="0">
                  <c:v>Domestic</c:v>
                </c:pt>
                <c:pt idx="1">
                  <c:v>Domestic and Livestock</c:v>
                </c:pt>
              </c:strCache>
            </c:strRef>
          </c:cat>
          <c:val>
            <c:numRef>
              <c:f>'7- Utility of the water'!$J$4:$J$5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'7- Utility of the water'!$L$3</c:f>
              <c:strCache>
                <c:ptCount val="1"/>
                <c:pt idx="0">
                  <c:v>FLOLA</c:v>
                </c:pt>
              </c:strCache>
            </c:strRef>
          </c:tx>
          <c:cat>
            <c:strRef>
              <c:f>'7- Utility of the water'!$H$4:$H$5</c:f>
              <c:strCache>
                <c:ptCount val="2"/>
                <c:pt idx="0">
                  <c:v>Domestic</c:v>
                </c:pt>
                <c:pt idx="1">
                  <c:v>Domestic and Livestock</c:v>
                </c:pt>
              </c:strCache>
            </c:strRef>
          </c:cat>
          <c:val>
            <c:numRef>
              <c:f>'7- Utility of the water'!$L$4:$L$5</c:f>
              <c:numCache>
                <c:formatCode>0%</c:formatCode>
                <c:ptCount val="2"/>
                <c:pt idx="0">
                  <c:v>0.75000000000000011</c:v>
                </c:pt>
                <c:pt idx="1">
                  <c:v>0.25</c:v>
                </c:pt>
              </c:numCache>
            </c:numRef>
          </c:val>
        </c:ser>
        <c:ser>
          <c:idx val="2"/>
          <c:order val="2"/>
          <c:tx>
            <c:strRef>
              <c:f>'7- Utility of the water'!$N$3</c:f>
              <c:strCache>
                <c:ptCount val="1"/>
                <c:pt idx="0">
                  <c:v>SIBIRILA</c:v>
                </c:pt>
              </c:strCache>
            </c:strRef>
          </c:tx>
          <c:cat>
            <c:strRef>
              <c:f>'7- Utility of the water'!$H$4:$H$5</c:f>
              <c:strCache>
                <c:ptCount val="2"/>
                <c:pt idx="0">
                  <c:v>Domestic</c:v>
                </c:pt>
                <c:pt idx="1">
                  <c:v>Domestic and Livestock</c:v>
                </c:pt>
              </c:strCache>
            </c:strRef>
          </c:cat>
          <c:val>
            <c:numRef>
              <c:f>'7- Utility of the water'!$N$4:$N$5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ser>
          <c:idx val="3"/>
          <c:order val="3"/>
          <c:tx>
            <c:strRef>
              <c:f>'7- Utility of the water'!$P$3</c:f>
              <c:strCache>
                <c:ptCount val="1"/>
                <c:pt idx="0">
                  <c:v>YOROBOUGOULA</c:v>
                </c:pt>
              </c:strCache>
            </c:strRef>
          </c:tx>
          <c:dLbls>
            <c:dLbl>
              <c:idx val="1"/>
              <c:delete val="1"/>
            </c:dLbl>
            <c:txPr>
              <a:bodyPr/>
              <a:lstStyle/>
              <a:p>
                <a:pPr>
                  <a:defRPr lang="en-US"/>
                </a:pPr>
                <a:endParaRPr lang="fr-FR"/>
              </a:p>
            </c:txPr>
            <c:showVal val="1"/>
          </c:dLbls>
          <c:cat>
            <c:strRef>
              <c:f>'7- Utility of the water'!$H$4:$H$5</c:f>
              <c:strCache>
                <c:ptCount val="2"/>
                <c:pt idx="0">
                  <c:v>Domestic</c:v>
                </c:pt>
                <c:pt idx="1">
                  <c:v>Domestic and Livestock</c:v>
                </c:pt>
              </c:strCache>
            </c:strRef>
          </c:cat>
          <c:val>
            <c:numRef>
              <c:f>'7- Utility of the water'!$P$4:$P$5</c:f>
              <c:numCache>
                <c:formatCode>0%</c:formatCode>
                <c:ptCount val="2"/>
                <c:pt idx="0">
                  <c:v>3.4482758620689655E-2</c:v>
                </c:pt>
                <c:pt idx="1">
                  <c:v>0.96551724137931039</c:v>
                </c:pt>
              </c:numCache>
            </c:numRef>
          </c:val>
        </c:ser>
        <c:ser>
          <c:idx val="4"/>
          <c:order val="4"/>
          <c:tx>
            <c:strRef>
              <c:f>'7- Utility of the water'!$R$3</c:f>
              <c:strCache>
                <c:ptCount val="1"/>
                <c:pt idx="0">
                  <c:v>MADINA</c:v>
                </c:pt>
              </c:strCache>
            </c:strRef>
          </c:tx>
          <c:cat>
            <c:strRef>
              <c:f>'7- Utility of the water'!$H$4:$H$5</c:f>
              <c:strCache>
                <c:ptCount val="2"/>
                <c:pt idx="0">
                  <c:v>Domestic</c:v>
                </c:pt>
                <c:pt idx="1">
                  <c:v>Domestic and Livestock</c:v>
                </c:pt>
              </c:strCache>
            </c:strRef>
          </c:cat>
          <c:val>
            <c:numRef>
              <c:f>'7- Utility of the water'!$R$4:$R$5</c:f>
              <c:numCache>
                <c:formatCode>0%</c:formatCode>
                <c:ptCount val="2"/>
                <c:pt idx="0">
                  <c:v>0.72413793103448287</c:v>
                </c:pt>
                <c:pt idx="1">
                  <c:v>0.27586206896551735</c:v>
                </c:pt>
              </c:numCache>
            </c:numRef>
          </c:val>
        </c:ser>
        <c:dLbls/>
        <c:axId val="56209792"/>
        <c:axId val="56211712"/>
      </c:barChart>
      <c:catAx>
        <c:axId val="562097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 sz="2400" dirty="0" smtClean="0"/>
                  <a:t>Bougouni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56211712"/>
        <c:crosses val="autoZero"/>
        <c:auto val="1"/>
        <c:lblAlgn val="ctr"/>
        <c:lblOffset val="100"/>
      </c:catAx>
      <c:valAx>
        <c:axId val="56211712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Frequency</a:t>
                </a:r>
              </a:p>
            </c:rich>
          </c:tx>
          <c:layout/>
        </c:title>
        <c:numFmt formatCode="0%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56209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8333552055993005"/>
          <c:y val="3.1447579469233017E-2"/>
          <c:w val="0.76950471468844184"/>
          <c:h val="0.33525262467191602"/>
        </c:manualLayout>
      </c:layout>
      <c:txPr>
        <a:bodyPr/>
        <a:lstStyle/>
        <a:p>
          <a:pPr>
            <a:defRPr lang="en-US" sz="1400"/>
          </a:pPr>
          <a:endParaRPr lang="fr-FR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autoTitleDeleted val="1"/>
    <c:plotArea>
      <c:layout/>
      <c:barChart>
        <c:barDir val="col"/>
        <c:grouping val="clustered"/>
        <c:ser>
          <c:idx val="1"/>
          <c:order val="0"/>
          <c:tx>
            <c:strRef>
              <c:f>'Annual Rainfall'!$B$1</c:f>
              <c:strCache>
                <c:ptCount val="1"/>
                <c:pt idx="0">
                  <c:v>Annual Rainfall</c:v>
                </c:pt>
              </c:strCache>
            </c:strRef>
          </c:tx>
          <c:trendline>
            <c:trendlineType val="linear"/>
            <c:dispEq val="1"/>
            <c:trendlineLbl>
              <c:layout>
                <c:manualLayout>
                  <c:x val="-2.2158057421139802E-2"/>
                  <c:y val="-0.11749418115188479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n-US"/>
                  </a:pPr>
                  <a:endParaRPr lang="fr-FR"/>
                </a:p>
              </c:txPr>
            </c:trendlineLbl>
          </c:trendline>
          <c:cat>
            <c:numRef>
              <c:f>'Annual Rainfall'!$A$2:$A$32</c:f>
              <c:numCache>
                <c:formatCode>General</c:formatCode>
                <c:ptCount val="31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</c:numCache>
            </c:numRef>
          </c:cat>
          <c:val>
            <c:numRef>
              <c:f>'Annual Rainfall'!$B$2:$B$32</c:f>
              <c:numCache>
                <c:formatCode>0</c:formatCode>
                <c:ptCount val="31"/>
                <c:pt idx="0">
                  <c:v>755.4</c:v>
                </c:pt>
                <c:pt idx="1">
                  <c:v>849.6</c:v>
                </c:pt>
                <c:pt idx="2">
                  <c:v>849.3</c:v>
                </c:pt>
                <c:pt idx="3">
                  <c:v>794.6</c:v>
                </c:pt>
                <c:pt idx="4">
                  <c:v>516.29999999999995</c:v>
                </c:pt>
                <c:pt idx="5">
                  <c:v>774.7</c:v>
                </c:pt>
                <c:pt idx="6">
                  <c:v>897.8</c:v>
                </c:pt>
                <c:pt idx="7">
                  <c:v>704.3</c:v>
                </c:pt>
                <c:pt idx="8">
                  <c:v>901.5</c:v>
                </c:pt>
                <c:pt idx="9">
                  <c:v>667.2</c:v>
                </c:pt>
                <c:pt idx="10">
                  <c:v>1057.7</c:v>
                </c:pt>
                <c:pt idx="11">
                  <c:v>862.1</c:v>
                </c:pt>
                <c:pt idx="12">
                  <c:v>729.1</c:v>
                </c:pt>
                <c:pt idx="13">
                  <c:v>728.2</c:v>
                </c:pt>
                <c:pt idx="14">
                  <c:v>1358.4</c:v>
                </c:pt>
                <c:pt idx="15">
                  <c:v>837.6</c:v>
                </c:pt>
                <c:pt idx="16">
                  <c:v>779.9</c:v>
                </c:pt>
                <c:pt idx="17">
                  <c:v>1009.1</c:v>
                </c:pt>
                <c:pt idx="18">
                  <c:v>1036.0999999999999</c:v>
                </c:pt>
                <c:pt idx="19">
                  <c:v>864.3</c:v>
                </c:pt>
                <c:pt idx="20">
                  <c:v>738.3</c:v>
                </c:pt>
                <c:pt idx="21">
                  <c:v>776.8</c:v>
                </c:pt>
                <c:pt idx="22">
                  <c:v>627</c:v>
                </c:pt>
                <c:pt idx="23">
                  <c:v>905.3</c:v>
                </c:pt>
                <c:pt idx="24">
                  <c:v>667</c:v>
                </c:pt>
                <c:pt idx="25">
                  <c:v>771.7</c:v>
                </c:pt>
                <c:pt idx="26">
                  <c:v>996.9</c:v>
                </c:pt>
                <c:pt idx="27">
                  <c:v>963.4</c:v>
                </c:pt>
                <c:pt idx="28">
                  <c:v>722.6</c:v>
                </c:pt>
                <c:pt idx="29">
                  <c:v>919.7</c:v>
                </c:pt>
                <c:pt idx="30">
                  <c:v>1137.2</c:v>
                </c:pt>
              </c:numCache>
            </c:numRef>
          </c:val>
        </c:ser>
        <c:dLbls/>
        <c:axId val="114180864"/>
        <c:axId val="114182784"/>
      </c:barChart>
      <c:catAx>
        <c:axId val="11418086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Year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4182784"/>
        <c:crosses val="autoZero"/>
        <c:auto val="1"/>
        <c:lblAlgn val="ctr"/>
        <c:lblOffset val="100"/>
      </c:catAx>
      <c:valAx>
        <c:axId val="114182784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Rainfall (mm)</a:t>
                </a:r>
              </a:p>
            </c:rich>
          </c:tx>
          <c:layout/>
        </c:title>
        <c:numFmt formatCode="0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4180864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0.16148650805464632"/>
          <c:y val="5.1400554097404488E-2"/>
          <c:w val="0.79679367409399293"/>
          <c:h val="0.8323732629867967"/>
        </c:manualLayout>
      </c:layout>
      <c:lineChart>
        <c:grouping val="standard"/>
        <c:ser>
          <c:idx val="0"/>
          <c:order val="0"/>
          <c:tx>
            <c:strRef>
              <c:f>'Seasonal Data'!$B$1</c:f>
              <c:strCache>
                <c:ptCount val="1"/>
                <c:pt idx="0">
                  <c:v>Rainfall</c:v>
                </c:pt>
              </c:strCache>
            </c:strRef>
          </c:tx>
          <c:spPr>
            <a:ln w="22225">
              <a:prstDash val="solid"/>
            </a:ln>
          </c:spPr>
          <c:marker>
            <c:symbol val="none"/>
          </c:marker>
          <c:cat>
            <c:numRef>
              <c:f>'Seasonal Data'!$A$2:$A$366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Data'!$B$2:$B$366</c:f>
              <c:numCache>
                <c:formatCode>General</c:formatCode>
                <c:ptCount val="365"/>
                <c:pt idx="0">
                  <c:v>7.0000000000000021E-2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0.24000000000000002</c:v>
                </c:pt>
                <c:pt idx="21">
                  <c:v>0.19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0.21000000000000002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0.87000000000000011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0.1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8.0000000000000016E-2</c:v>
                </c:pt>
                <c:pt idx="61">
                  <c:v>0.1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0.28000000000000008</c:v>
                </c:pt>
                <c:pt idx="69">
                  <c:v>1.0000000000000002E-2</c:v>
                </c:pt>
                <c:pt idx="70">
                  <c:v>0</c:v>
                </c:pt>
                <c:pt idx="71">
                  <c:v>0</c:v>
                </c:pt>
                <c:pt idx="72">
                  <c:v>0.17</c:v>
                </c:pt>
                <c:pt idx="73">
                  <c:v>3.0000000000000002E-2</c:v>
                </c:pt>
                <c:pt idx="74">
                  <c:v>2.0000000000000004E-2</c:v>
                </c:pt>
                <c:pt idx="75">
                  <c:v>6.0000000000000005E-2</c:v>
                </c:pt>
                <c:pt idx="76">
                  <c:v>4.0000000000000008E-2</c:v>
                </c:pt>
                <c:pt idx="77">
                  <c:v>0</c:v>
                </c:pt>
                <c:pt idx="78">
                  <c:v>0.76000000000000012</c:v>
                </c:pt>
                <c:pt idx="79">
                  <c:v>8.0000000000000016E-2</c:v>
                </c:pt>
                <c:pt idx="80">
                  <c:v>0</c:v>
                </c:pt>
                <c:pt idx="81">
                  <c:v>0.05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0.28000000000000008</c:v>
                </c:pt>
                <c:pt idx="86">
                  <c:v>2.0000000000000004E-2</c:v>
                </c:pt>
                <c:pt idx="87">
                  <c:v>0</c:v>
                </c:pt>
                <c:pt idx="88">
                  <c:v>0.13</c:v>
                </c:pt>
                <c:pt idx="89">
                  <c:v>0.24000000000000002</c:v>
                </c:pt>
                <c:pt idx="90">
                  <c:v>0</c:v>
                </c:pt>
                <c:pt idx="91">
                  <c:v>0</c:v>
                </c:pt>
                <c:pt idx="92">
                  <c:v>1.9400000000000002</c:v>
                </c:pt>
                <c:pt idx="93">
                  <c:v>0.21000000000000002</c:v>
                </c:pt>
                <c:pt idx="94">
                  <c:v>0</c:v>
                </c:pt>
                <c:pt idx="95">
                  <c:v>0.19</c:v>
                </c:pt>
                <c:pt idx="96">
                  <c:v>0</c:v>
                </c:pt>
                <c:pt idx="97">
                  <c:v>0</c:v>
                </c:pt>
                <c:pt idx="98">
                  <c:v>0.81</c:v>
                </c:pt>
                <c:pt idx="99">
                  <c:v>0.24000000000000002</c:v>
                </c:pt>
                <c:pt idx="100">
                  <c:v>1.0000000000000002E-2</c:v>
                </c:pt>
                <c:pt idx="101">
                  <c:v>8.0000000000000016E-2</c:v>
                </c:pt>
                <c:pt idx="102">
                  <c:v>0</c:v>
                </c:pt>
                <c:pt idx="103">
                  <c:v>0.11</c:v>
                </c:pt>
                <c:pt idx="104">
                  <c:v>0.88</c:v>
                </c:pt>
                <c:pt idx="105">
                  <c:v>0.92</c:v>
                </c:pt>
                <c:pt idx="106">
                  <c:v>0.93</c:v>
                </c:pt>
                <c:pt idx="107">
                  <c:v>6.0000000000000005E-2</c:v>
                </c:pt>
                <c:pt idx="108">
                  <c:v>0.67000000000000015</c:v>
                </c:pt>
                <c:pt idx="109">
                  <c:v>0.56000000000000005</c:v>
                </c:pt>
                <c:pt idx="110">
                  <c:v>1.56</c:v>
                </c:pt>
                <c:pt idx="111">
                  <c:v>0.89</c:v>
                </c:pt>
                <c:pt idx="112">
                  <c:v>0.27</c:v>
                </c:pt>
                <c:pt idx="113">
                  <c:v>3.0000000000000002E-2</c:v>
                </c:pt>
                <c:pt idx="114">
                  <c:v>4.0000000000000008E-2</c:v>
                </c:pt>
                <c:pt idx="115">
                  <c:v>0.59</c:v>
                </c:pt>
                <c:pt idx="116">
                  <c:v>0.81</c:v>
                </c:pt>
                <c:pt idx="117">
                  <c:v>1.0000000000000002E-2</c:v>
                </c:pt>
                <c:pt idx="118">
                  <c:v>0.26</c:v>
                </c:pt>
                <c:pt idx="119">
                  <c:v>0.66000000000000014</c:v>
                </c:pt>
                <c:pt idx="120">
                  <c:v>1.71</c:v>
                </c:pt>
                <c:pt idx="121">
                  <c:v>1.07</c:v>
                </c:pt>
                <c:pt idx="122">
                  <c:v>0.49000000000000005</c:v>
                </c:pt>
                <c:pt idx="123">
                  <c:v>2.3899999999999997</c:v>
                </c:pt>
                <c:pt idx="124">
                  <c:v>0.94000000000000006</c:v>
                </c:pt>
                <c:pt idx="125">
                  <c:v>0.8600000000000001</c:v>
                </c:pt>
                <c:pt idx="126">
                  <c:v>3.38</c:v>
                </c:pt>
                <c:pt idx="127">
                  <c:v>0.26</c:v>
                </c:pt>
                <c:pt idx="128">
                  <c:v>1.1399999999999997</c:v>
                </c:pt>
                <c:pt idx="129">
                  <c:v>1.51</c:v>
                </c:pt>
                <c:pt idx="130">
                  <c:v>3.15</c:v>
                </c:pt>
                <c:pt idx="131">
                  <c:v>1.1599999999999997</c:v>
                </c:pt>
                <c:pt idx="132">
                  <c:v>0.58000000000000007</c:v>
                </c:pt>
                <c:pt idx="133">
                  <c:v>1.54</c:v>
                </c:pt>
                <c:pt idx="134">
                  <c:v>0.69000000000000006</c:v>
                </c:pt>
                <c:pt idx="135">
                  <c:v>0.94000000000000006</c:v>
                </c:pt>
                <c:pt idx="136">
                  <c:v>2.4499999999999997</c:v>
                </c:pt>
                <c:pt idx="137">
                  <c:v>3.9</c:v>
                </c:pt>
                <c:pt idx="138">
                  <c:v>0.56000000000000005</c:v>
                </c:pt>
                <c:pt idx="139">
                  <c:v>3.53</c:v>
                </c:pt>
                <c:pt idx="140">
                  <c:v>1.51</c:v>
                </c:pt>
                <c:pt idx="141">
                  <c:v>2.57</c:v>
                </c:pt>
                <c:pt idx="142">
                  <c:v>0.65000000000000013</c:v>
                </c:pt>
                <c:pt idx="143">
                  <c:v>4.03</c:v>
                </c:pt>
                <c:pt idx="144">
                  <c:v>4.26</c:v>
                </c:pt>
                <c:pt idx="145">
                  <c:v>1.35</c:v>
                </c:pt>
                <c:pt idx="146">
                  <c:v>2.4299999999999997</c:v>
                </c:pt>
                <c:pt idx="147">
                  <c:v>3.9499999999999997</c:v>
                </c:pt>
                <c:pt idx="148">
                  <c:v>3.25</c:v>
                </c:pt>
                <c:pt idx="149">
                  <c:v>1.6700000000000002</c:v>
                </c:pt>
                <c:pt idx="150">
                  <c:v>2.58</c:v>
                </c:pt>
                <c:pt idx="151">
                  <c:v>4.1499999999999995</c:v>
                </c:pt>
                <c:pt idx="152">
                  <c:v>0.72000000000000008</c:v>
                </c:pt>
                <c:pt idx="153">
                  <c:v>7.8199999999999994</c:v>
                </c:pt>
                <c:pt idx="154">
                  <c:v>1.75</c:v>
                </c:pt>
                <c:pt idx="155">
                  <c:v>3.8499999999999996</c:v>
                </c:pt>
                <c:pt idx="156">
                  <c:v>1.5</c:v>
                </c:pt>
                <c:pt idx="157">
                  <c:v>4.55</c:v>
                </c:pt>
                <c:pt idx="158">
                  <c:v>2.16</c:v>
                </c:pt>
                <c:pt idx="159">
                  <c:v>2.2999999999999998</c:v>
                </c:pt>
                <c:pt idx="160">
                  <c:v>3.18</c:v>
                </c:pt>
                <c:pt idx="161">
                  <c:v>3.05</c:v>
                </c:pt>
                <c:pt idx="162">
                  <c:v>5.31</c:v>
                </c:pt>
                <c:pt idx="163">
                  <c:v>3.21</c:v>
                </c:pt>
                <c:pt idx="164">
                  <c:v>3.27</c:v>
                </c:pt>
                <c:pt idx="165">
                  <c:v>2.29</c:v>
                </c:pt>
                <c:pt idx="166">
                  <c:v>3.8299999999999996</c:v>
                </c:pt>
                <c:pt idx="167">
                  <c:v>3.16</c:v>
                </c:pt>
                <c:pt idx="168">
                  <c:v>2.27</c:v>
                </c:pt>
                <c:pt idx="169">
                  <c:v>8.41</c:v>
                </c:pt>
                <c:pt idx="170">
                  <c:v>0.79</c:v>
                </c:pt>
                <c:pt idx="171">
                  <c:v>7.46</c:v>
                </c:pt>
                <c:pt idx="172">
                  <c:v>3.8499999999999996</c:v>
                </c:pt>
                <c:pt idx="173">
                  <c:v>4.6499999999999995</c:v>
                </c:pt>
                <c:pt idx="174">
                  <c:v>6.1499999999999995</c:v>
                </c:pt>
                <c:pt idx="175">
                  <c:v>4.26</c:v>
                </c:pt>
                <c:pt idx="176">
                  <c:v>4.87</c:v>
                </c:pt>
                <c:pt idx="177">
                  <c:v>6.45</c:v>
                </c:pt>
                <c:pt idx="178">
                  <c:v>3.25</c:v>
                </c:pt>
                <c:pt idx="179">
                  <c:v>3.2</c:v>
                </c:pt>
                <c:pt idx="180">
                  <c:v>7.8</c:v>
                </c:pt>
                <c:pt idx="181">
                  <c:v>3.51</c:v>
                </c:pt>
                <c:pt idx="182">
                  <c:v>5.4</c:v>
                </c:pt>
                <c:pt idx="183">
                  <c:v>4.7699999999999996</c:v>
                </c:pt>
                <c:pt idx="184">
                  <c:v>3.27</c:v>
                </c:pt>
                <c:pt idx="185">
                  <c:v>6.1899999999999995</c:v>
                </c:pt>
                <c:pt idx="186">
                  <c:v>5.6899999999999995</c:v>
                </c:pt>
                <c:pt idx="187">
                  <c:v>6.42</c:v>
                </c:pt>
                <c:pt idx="188">
                  <c:v>8.2100000000000009</c:v>
                </c:pt>
                <c:pt idx="189">
                  <c:v>7.63</c:v>
                </c:pt>
                <c:pt idx="190">
                  <c:v>8.11</c:v>
                </c:pt>
                <c:pt idx="191">
                  <c:v>7.95</c:v>
                </c:pt>
                <c:pt idx="192">
                  <c:v>5.45</c:v>
                </c:pt>
                <c:pt idx="193">
                  <c:v>5.37</c:v>
                </c:pt>
                <c:pt idx="194">
                  <c:v>5.91</c:v>
                </c:pt>
                <c:pt idx="195">
                  <c:v>2.4499999999999997</c:v>
                </c:pt>
                <c:pt idx="196">
                  <c:v>5.31</c:v>
                </c:pt>
                <c:pt idx="197">
                  <c:v>7.39</c:v>
                </c:pt>
                <c:pt idx="198">
                  <c:v>1.78</c:v>
                </c:pt>
                <c:pt idx="199">
                  <c:v>8.33</c:v>
                </c:pt>
                <c:pt idx="200">
                  <c:v>9.0300000000000011</c:v>
                </c:pt>
                <c:pt idx="201">
                  <c:v>8.58</c:v>
                </c:pt>
                <c:pt idx="202">
                  <c:v>4.71</c:v>
                </c:pt>
                <c:pt idx="203">
                  <c:v>8.0400000000000009</c:v>
                </c:pt>
                <c:pt idx="204">
                  <c:v>10.02</c:v>
                </c:pt>
                <c:pt idx="205">
                  <c:v>6.4300000000000006</c:v>
                </c:pt>
                <c:pt idx="206">
                  <c:v>6.38</c:v>
                </c:pt>
                <c:pt idx="207">
                  <c:v>11.17</c:v>
                </c:pt>
                <c:pt idx="208">
                  <c:v>5.6099999999999994</c:v>
                </c:pt>
                <c:pt idx="209">
                  <c:v>13.04</c:v>
                </c:pt>
                <c:pt idx="210">
                  <c:v>5.57</c:v>
                </c:pt>
                <c:pt idx="211">
                  <c:v>5.1899999999999995</c:v>
                </c:pt>
                <c:pt idx="212">
                  <c:v>10.19</c:v>
                </c:pt>
                <c:pt idx="213">
                  <c:v>9.99</c:v>
                </c:pt>
                <c:pt idx="214">
                  <c:v>6.39</c:v>
                </c:pt>
                <c:pt idx="215">
                  <c:v>4.41</c:v>
                </c:pt>
                <c:pt idx="216">
                  <c:v>9.3500000000000014</c:v>
                </c:pt>
                <c:pt idx="217">
                  <c:v>10.79</c:v>
                </c:pt>
                <c:pt idx="218">
                  <c:v>9.94</c:v>
                </c:pt>
                <c:pt idx="219">
                  <c:v>7.4</c:v>
                </c:pt>
                <c:pt idx="220">
                  <c:v>10.050000000000002</c:v>
                </c:pt>
                <c:pt idx="221">
                  <c:v>7.75</c:v>
                </c:pt>
                <c:pt idx="222">
                  <c:v>7.98</c:v>
                </c:pt>
                <c:pt idx="223">
                  <c:v>6.26</c:v>
                </c:pt>
                <c:pt idx="224">
                  <c:v>3.5</c:v>
                </c:pt>
                <c:pt idx="225">
                  <c:v>12.709999999999999</c:v>
                </c:pt>
                <c:pt idx="226">
                  <c:v>10.41</c:v>
                </c:pt>
                <c:pt idx="227">
                  <c:v>9.5400000000000009</c:v>
                </c:pt>
                <c:pt idx="228">
                  <c:v>6.74</c:v>
                </c:pt>
                <c:pt idx="229">
                  <c:v>5.46</c:v>
                </c:pt>
                <c:pt idx="230">
                  <c:v>6.07</c:v>
                </c:pt>
                <c:pt idx="231">
                  <c:v>8.19</c:v>
                </c:pt>
                <c:pt idx="232">
                  <c:v>7.91</c:v>
                </c:pt>
                <c:pt idx="233">
                  <c:v>6.17</c:v>
                </c:pt>
                <c:pt idx="234">
                  <c:v>7.74</c:v>
                </c:pt>
                <c:pt idx="235">
                  <c:v>6.38</c:v>
                </c:pt>
                <c:pt idx="236">
                  <c:v>9.3000000000000007</c:v>
                </c:pt>
                <c:pt idx="237">
                  <c:v>6.42</c:v>
                </c:pt>
                <c:pt idx="238">
                  <c:v>7.91</c:v>
                </c:pt>
                <c:pt idx="239">
                  <c:v>9.99</c:v>
                </c:pt>
                <c:pt idx="240">
                  <c:v>6.1899999999999995</c:v>
                </c:pt>
                <c:pt idx="241">
                  <c:v>6.85</c:v>
                </c:pt>
                <c:pt idx="242">
                  <c:v>11.09</c:v>
                </c:pt>
                <c:pt idx="243">
                  <c:v>5.8199999999999994</c:v>
                </c:pt>
                <c:pt idx="244">
                  <c:v>8</c:v>
                </c:pt>
                <c:pt idx="245">
                  <c:v>9.18</c:v>
                </c:pt>
                <c:pt idx="246">
                  <c:v>7.03</c:v>
                </c:pt>
                <c:pt idx="247">
                  <c:v>7.87</c:v>
                </c:pt>
                <c:pt idx="248">
                  <c:v>8.3700000000000028</c:v>
                </c:pt>
                <c:pt idx="249">
                  <c:v>7.95</c:v>
                </c:pt>
                <c:pt idx="250">
                  <c:v>4.38</c:v>
                </c:pt>
                <c:pt idx="251">
                  <c:v>4.6199999999999992</c:v>
                </c:pt>
                <c:pt idx="252">
                  <c:v>5.99</c:v>
                </c:pt>
                <c:pt idx="253">
                  <c:v>4.8499999999999996</c:v>
                </c:pt>
                <c:pt idx="254">
                  <c:v>8.0300000000000011</c:v>
                </c:pt>
                <c:pt idx="255">
                  <c:v>5.0999999999999996</c:v>
                </c:pt>
                <c:pt idx="256">
                  <c:v>5.2</c:v>
                </c:pt>
                <c:pt idx="257">
                  <c:v>3.14</c:v>
                </c:pt>
                <c:pt idx="258">
                  <c:v>4.45</c:v>
                </c:pt>
                <c:pt idx="259">
                  <c:v>5.17</c:v>
                </c:pt>
                <c:pt idx="260">
                  <c:v>5.21</c:v>
                </c:pt>
                <c:pt idx="261">
                  <c:v>3.96</c:v>
                </c:pt>
                <c:pt idx="262">
                  <c:v>2.3899999999999997</c:v>
                </c:pt>
                <c:pt idx="263">
                  <c:v>2.4</c:v>
                </c:pt>
                <c:pt idx="264">
                  <c:v>8.42</c:v>
                </c:pt>
                <c:pt idx="265">
                  <c:v>3.55</c:v>
                </c:pt>
                <c:pt idx="266">
                  <c:v>4.87</c:v>
                </c:pt>
                <c:pt idx="267">
                  <c:v>3.55</c:v>
                </c:pt>
                <c:pt idx="268">
                  <c:v>3.8299999999999996</c:v>
                </c:pt>
                <c:pt idx="269">
                  <c:v>2.1800000000000002</c:v>
                </c:pt>
                <c:pt idx="270">
                  <c:v>1.06</c:v>
                </c:pt>
                <c:pt idx="271">
                  <c:v>2.4699999999999998</c:v>
                </c:pt>
                <c:pt idx="272">
                  <c:v>3.4499999999999997</c:v>
                </c:pt>
                <c:pt idx="273">
                  <c:v>2.62</c:v>
                </c:pt>
                <c:pt idx="274">
                  <c:v>2.3199999999999994</c:v>
                </c:pt>
                <c:pt idx="275">
                  <c:v>3.4299999999999997</c:v>
                </c:pt>
                <c:pt idx="276">
                  <c:v>2.9699999999999998</c:v>
                </c:pt>
                <c:pt idx="277">
                  <c:v>3.02</c:v>
                </c:pt>
                <c:pt idx="278">
                  <c:v>1.36</c:v>
                </c:pt>
                <c:pt idx="279">
                  <c:v>2.61</c:v>
                </c:pt>
                <c:pt idx="280">
                  <c:v>1.9400000000000002</c:v>
                </c:pt>
                <c:pt idx="281">
                  <c:v>1.8900000000000001</c:v>
                </c:pt>
                <c:pt idx="282">
                  <c:v>1.6</c:v>
                </c:pt>
                <c:pt idx="283">
                  <c:v>0.97000000000000008</c:v>
                </c:pt>
                <c:pt idx="284">
                  <c:v>1.28</c:v>
                </c:pt>
                <c:pt idx="285">
                  <c:v>1.1800000000000002</c:v>
                </c:pt>
                <c:pt idx="286">
                  <c:v>0.75000000000000011</c:v>
                </c:pt>
                <c:pt idx="287">
                  <c:v>2.12</c:v>
                </c:pt>
                <c:pt idx="288">
                  <c:v>0.88</c:v>
                </c:pt>
                <c:pt idx="289">
                  <c:v>0.92</c:v>
                </c:pt>
                <c:pt idx="290">
                  <c:v>0.84000000000000008</c:v>
                </c:pt>
                <c:pt idx="291">
                  <c:v>1.61</c:v>
                </c:pt>
                <c:pt idx="292">
                  <c:v>0.62000000000000011</c:v>
                </c:pt>
                <c:pt idx="293">
                  <c:v>1.49</c:v>
                </c:pt>
                <c:pt idx="294">
                  <c:v>1.1700000000000002</c:v>
                </c:pt>
                <c:pt idx="295">
                  <c:v>0.78</c:v>
                </c:pt>
                <c:pt idx="296">
                  <c:v>0.71000000000000008</c:v>
                </c:pt>
                <c:pt idx="297">
                  <c:v>0.36000000000000004</c:v>
                </c:pt>
                <c:pt idx="298">
                  <c:v>0.63000000000000012</c:v>
                </c:pt>
                <c:pt idx="299">
                  <c:v>0.53</c:v>
                </c:pt>
                <c:pt idx="300">
                  <c:v>0.43000000000000005</c:v>
                </c:pt>
                <c:pt idx="301">
                  <c:v>0</c:v>
                </c:pt>
                <c:pt idx="302">
                  <c:v>0.17</c:v>
                </c:pt>
                <c:pt idx="303">
                  <c:v>0.29000000000000004</c:v>
                </c:pt>
                <c:pt idx="304">
                  <c:v>6.0000000000000005E-2</c:v>
                </c:pt>
                <c:pt idx="305">
                  <c:v>0</c:v>
                </c:pt>
                <c:pt idx="306">
                  <c:v>7.0000000000000021E-2</c:v>
                </c:pt>
                <c:pt idx="307">
                  <c:v>0</c:v>
                </c:pt>
                <c:pt idx="308">
                  <c:v>0.68</c:v>
                </c:pt>
                <c:pt idx="309">
                  <c:v>0</c:v>
                </c:pt>
                <c:pt idx="310">
                  <c:v>0.2</c:v>
                </c:pt>
                <c:pt idx="311">
                  <c:v>0.68</c:v>
                </c:pt>
                <c:pt idx="312">
                  <c:v>1.0000000000000002E-2</c:v>
                </c:pt>
                <c:pt idx="313">
                  <c:v>0</c:v>
                </c:pt>
                <c:pt idx="314">
                  <c:v>0.23</c:v>
                </c:pt>
                <c:pt idx="315">
                  <c:v>0</c:v>
                </c:pt>
                <c:pt idx="316">
                  <c:v>0</c:v>
                </c:pt>
                <c:pt idx="317">
                  <c:v>2.0000000000000004E-2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0.16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0.26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</c:numCache>
            </c:numRef>
          </c:val>
        </c:ser>
        <c:ser>
          <c:idx val="1"/>
          <c:order val="1"/>
          <c:tx>
            <c:strRef>
              <c:f>'Seasonal Data'!$C$1</c:f>
              <c:strCache>
                <c:ptCount val="1"/>
                <c:pt idx="0">
                  <c:v>Evaporation</c:v>
                </c:pt>
              </c:strCache>
            </c:strRef>
          </c:tx>
          <c:spPr>
            <a:ln>
              <a:prstDash val="dash"/>
            </a:ln>
          </c:spPr>
          <c:marker>
            <c:symbol val="none"/>
          </c:marker>
          <c:cat>
            <c:numRef>
              <c:f>'Seasonal Data'!$A$2:$A$366</c:f>
              <c:numCache>
                <c:formatCode>dd/mm/yyyy</c:formatCode>
                <c:ptCount val="365"/>
                <c:pt idx="0">
                  <c:v>36892</c:v>
                </c:pt>
                <c:pt idx="1">
                  <c:v>36893</c:v>
                </c:pt>
                <c:pt idx="2">
                  <c:v>36894</c:v>
                </c:pt>
                <c:pt idx="3">
                  <c:v>36895</c:v>
                </c:pt>
                <c:pt idx="4">
                  <c:v>36896</c:v>
                </c:pt>
                <c:pt idx="5">
                  <c:v>36897</c:v>
                </c:pt>
                <c:pt idx="6">
                  <c:v>36898</c:v>
                </c:pt>
                <c:pt idx="7">
                  <c:v>36899</c:v>
                </c:pt>
                <c:pt idx="8">
                  <c:v>36900</c:v>
                </c:pt>
                <c:pt idx="9">
                  <c:v>36901</c:v>
                </c:pt>
                <c:pt idx="10">
                  <c:v>36902</c:v>
                </c:pt>
                <c:pt idx="11">
                  <c:v>36903</c:v>
                </c:pt>
                <c:pt idx="12">
                  <c:v>36904</c:v>
                </c:pt>
                <c:pt idx="13">
                  <c:v>36905</c:v>
                </c:pt>
                <c:pt idx="14">
                  <c:v>36906</c:v>
                </c:pt>
                <c:pt idx="15">
                  <c:v>36907</c:v>
                </c:pt>
                <c:pt idx="16">
                  <c:v>36908</c:v>
                </c:pt>
                <c:pt idx="17">
                  <c:v>36909</c:v>
                </c:pt>
                <c:pt idx="18">
                  <c:v>36910</c:v>
                </c:pt>
                <c:pt idx="19">
                  <c:v>36911</c:v>
                </c:pt>
                <c:pt idx="20">
                  <c:v>36912</c:v>
                </c:pt>
                <c:pt idx="21">
                  <c:v>36913</c:v>
                </c:pt>
                <c:pt idx="22">
                  <c:v>36914</c:v>
                </c:pt>
                <c:pt idx="23">
                  <c:v>36915</c:v>
                </c:pt>
                <c:pt idx="24">
                  <c:v>36916</c:v>
                </c:pt>
                <c:pt idx="25">
                  <c:v>36917</c:v>
                </c:pt>
                <c:pt idx="26">
                  <c:v>36918</c:v>
                </c:pt>
                <c:pt idx="27">
                  <c:v>36919</c:v>
                </c:pt>
                <c:pt idx="28">
                  <c:v>36920</c:v>
                </c:pt>
                <c:pt idx="29">
                  <c:v>36921</c:v>
                </c:pt>
                <c:pt idx="30">
                  <c:v>36922</c:v>
                </c:pt>
                <c:pt idx="31">
                  <c:v>36923</c:v>
                </c:pt>
                <c:pt idx="32">
                  <c:v>36924</c:v>
                </c:pt>
                <c:pt idx="33">
                  <c:v>36925</c:v>
                </c:pt>
                <c:pt idx="34">
                  <c:v>36926</c:v>
                </c:pt>
                <c:pt idx="35">
                  <c:v>36927</c:v>
                </c:pt>
                <c:pt idx="36">
                  <c:v>36928</c:v>
                </c:pt>
                <c:pt idx="37">
                  <c:v>36929</c:v>
                </c:pt>
                <c:pt idx="38">
                  <c:v>36930</c:v>
                </c:pt>
                <c:pt idx="39">
                  <c:v>36931</c:v>
                </c:pt>
                <c:pt idx="40">
                  <c:v>36932</c:v>
                </c:pt>
                <c:pt idx="41">
                  <c:v>36933</c:v>
                </c:pt>
                <c:pt idx="42">
                  <c:v>36934</c:v>
                </c:pt>
                <c:pt idx="43">
                  <c:v>36935</c:v>
                </c:pt>
                <c:pt idx="44">
                  <c:v>36936</c:v>
                </c:pt>
                <c:pt idx="45">
                  <c:v>36937</c:v>
                </c:pt>
                <c:pt idx="46">
                  <c:v>36938</c:v>
                </c:pt>
                <c:pt idx="47">
                  <c:v>36939</c:v>
                </c:pt>
                <c:pt idx="48">
                  <c:v>36940</c:v>
                </c:pt>
                <c:pt idx="49">
                  <c:v>36941</c:v>
                </c:pt>
                <c:pt idx="50">
                  <c:v>36942</c:v>
                </c:pt>
                <c:pt idx="51">
                  <c:v>36943</c:v>
                </c:pt>
                <c:pt idx="52">
                  <c:v>36944</c:v>
                </c:pt>
                <c:pt idx="53">
                  <c:v>36945</c:v>
                </c:pt>
                <c:pt idx="54">
                  <c:v>36946</c:v>
                </c:pt>
                <c:pt idx="55">
                  <c:v>36947</c:v>
                </c:pt>
                <c:pt idx="56">
                  <c:v>36948</c:v>
                </c:pt>
                <c:pt idx="57">
                  <c:v>36949</c:v>
                </c:pt>
                <c:pt idx="58">
                  <c:v>36950</c:v>
                </c:pt>
                <c:pt idx="59">
                  <c:v>36951</c:v>
                </c:pt>
                <c:pt idx="60">
                  <c:v>36952</c:v>
                </c:pt>
                <c:pt idx="61">
                  <c:v>36953</c:v>
                </c:pt>
                <c:pt idx="62">
                  <c:v>36954</c:v>
                </c:pt>
                <c:pt idx="63">
                  <c:v>36955</c:v>
                </c:pt>
                <c:pt idx="64">
                  <c:v>36956</c:v>
                </c:pt>
                <c:pt idx="65">
                  <c:v>36957</c:v>
                </c:pt>
                <c:pt idx="66">
                  <c:v>36958</c:v>
                </c:pt>
                <c:pt idx="67">
                  <c:v>36959</c:v>
                </c:pt>
                <c:pt idx="68">
                  <c:v>36960</c:v>
                </c:pt>
                <c:pt idx="69">
                  <c:v>36961</c:v>
                </c:pt>
                <c:pt idx="70">
                  <c:v>36962</c:v>
                </c:pt>
                <c:pt idx="71">
                  <c:v>36963</c:v>
                </c:pt>
                <c:pt idx="72">
                  <c:v>36964</c:v>
                </c:pt>
                <c:pt idx="73">
                  <c:v>36965</c:v>
                </c:pt>
                <c:pt idx="74">
                  <c:v>36966</c:v>
                </c:pt>
                <c:pt idx="75">
                  <c:v>36967</c:v>
                </c:pt>
                <c:pt idx="76">
                  <c:v>36968</c:v>
                </c:pt>
                <c:pt idx="77">
                  <c:v>36969</c:v>
                </c:pt>
                <c:pt idx="78">
                  <c:v>36970</c:v>
                </c:pt>
                <c:pt idx="79">
                  <c:v>36971</c:v>
                </c:pt>
                <c:pt idx="80">
                  <c:v>36972</c:v>
                </c:pt>
                <c:pt idx="81">
                  <c:v>36973</c:v>
                </c:pt>
                <c:pt idx="82">
                  <c:v>36974</c:v>
                </c:pt>
                <c:pt idx="83">
                  <c:v>36975</c:v>
                </c:pt>
                <c:pt idx="84">
                  <c:v>36976</c:v>
                </c:pt>
                <c:pt idx="85">
                  <c:v>36977</c:v>
                </c:pt>
                <c:pt idx="86">
                  <c:v>36978</c:v>
                </c:pt>
                <c:pt idx="87">
                  <c:v>36979</c:v>
                </c:pt>
                <c:pt idx="88">
                  <c:v>36980</c:v>
                </c:pt>
                <c:pt idx="89">
                  <c:v>36981</c:v>
                </c:pt>
                <c:pt idx="90">
                  <c:v>36982</c:v>
                </c:pt>
                <c:pt idx="91">
                  <c:v>36983</c:v>
                </c:pt>
                <c:pt idx="92">
                  <c:v>36984</c:v>
                </c:pt>
                <c:pt idx="93">
                  <c:v>36985</c:v>
                </c:pt>
                <c:pt idx="94">
                  <c:v>36986</c:v>
                </c:pt>
                <c:pt idx="95">
                  <c:v>36987</c:v>
                </c:pt>
                <c:pt idx="96">
                  <c:v>36988</c:v>
                </c:pt>
                <c:pt idx="97">
                  <c:v>36989</c:v>
                </c:pt>
                <c:pt idx="98">
                  <c:v>36990</c:v>
                </c:pt>
                <c:pt idx="99">
                  <c:v>36991</c:v>
                </c:pt>
                <c:pt idx="100">
                  <c:v>36992</c:v>
                </c:pt>
                <c:pt idx="101">
                  <c:v>36993</c:v>
                </c:pt>
                <c:pt idx="102">
                  <c:v>36994</c:v>
                </c:pt>
                <c:pt idx="103">
                  <c:v>36995</c:v>
                </c:pt>
                <c:pt idx="104">
                  <c:v>36996</c:v>
                </c:pt>
                <c:pt idx="105">
                  <c:v>36997</c:v>
                </c:pt>
                <c:pt idx="106">
                  <c:v>36998</c:v>
                </c:pt>
                <c:pt idx="107">
                  <c:v>36999</c:v>
                </c:pt>
                <c:pt idx="108">
                  <c:v>37000</c:v>
                </c:pt>
                <c:pt idx="109">
                  <c:v>37001</c:v>
                </c:pt>
                <c:pt idx="110">
                  <c:v>37002</c:v>
                </c:pt>
                <c:pt idx="111">
                  <c:v>37003</c:v>
                </c:pt>
                <c:pt idx="112">
                  <c:v>37004</c:v>
                </c:pt>
                <c:pt idx="113">
                  <c:v>37005</c:v>
                </c:pt>
                <c:pt idx="114">
                  <c:v>37006</c:v>
                </c:pt>
                <c:pt idx="115">
                  <c:v>37007</c:v>
                </c:pt>
                <c:pt idx="116">
                  <c:v>37008</c:v>
                </c:pt>
                <c:pt idx="117">
                  <c:v>37009</c:v>
                </c:pt>
                <c:pt idx="118">
                  <c:v>37010</c:v>
                </c:pt>
                <c:pt idx="119">
                  <c:v>37011</c:v>
                </c:pt>
                <c:pt idx="120">
                  <c:v>37012</c:v>
                </c:pt>
                <c:pt idx="121">
                  <c:v>37013</c:v>
                </c:pt>
                <c:pt idx="122">
                  <c:v>37014</c:v>
                </c:pt>
                <c:pt idx="123">
                  <c:v>37015</c:v>
                </c:pt>
                <c:pt idx="124">
                  <c:v>37016</c:v>
                </c:pt>
                <c:pt idx="125">
                  <c:v>37017</c:v>
                </c:pt>
                <c:pt idx="126">
                  <c:v>37018</c:v>
                </c:pt>
                <c:pt idx="127">
                  <c:v>37019</c:v>
                </c:pt>
                <c:pt idx="128">
                  <c:v>37020</c:v>
                </c:pt>
                <c:pt idx="129">
                  <c:v>37021</c:v>
                </c:pt>
                <c:pt idx="130">
                  <c:v>37022</c:v>
                </c:pt>
                <c:pt idx="131">
                  <c:v>37023</c:v>
                </c:pt>
                <c:pt idx="132">
                  <c:v>37024</c:v>
                </c:pt>
                <c:pt idx="133">
                  <c:v>37025</c:v>
                </c:pt>
                <c:pt idx="134">
                  <c:v>37026</c:v>
                </c:pt>
                <c:pt idx="135">
                  <c:v>37027</c:v>
                </c:pt>
                <c:pt idx="136">
                  <c:v>37028</c:v>
                </c:pt>
                <c:pt idx="137">
                  <c:v>37029</c:v>
                </c:pt>
                <c:pt idx="138">
                  <c:v>37030</c:v>
                </c:pt>
                <c:pt idx="139">
                  <c:v>37031</c:v>
                </c:pt>
                <c:pt idx="140">
                  <c:v>37032</c:v>
                </c:pt>
                <c:pt idx="141">
                  <c:v>37033</c:v>
                </c:pt>
                <c:pt idx="142">
                  <c:v>37034</c:v>
                </c:pt>
                <c:pt idx="143">
                  <c:v>37035</c:v>
                </c:pt>
                <c:pt idx="144">
                  <c:v>37036</c:v>
                </c:pt>
                <c:pt idx="145">
                  <c:v>37037</c:v>
                </c:pt>
                <c:pt idx="146">
                  <c:v>37038</c:v>
                </c:pt>
                <c:pt idx="147">
                  <c:v>37039</c:v>
                </c:pt>
                <c:pt idx="148">
                  <c:v>37040</c:v>
                </c:pt>
                <c:pt idx="149">
                  <c:v>37041</c:v>
                </c:pt>
                <c:pt idx="150">
                  <c:v>37042</c:v>
                </c:pt>
                <c:pt idx="151">
                  <c:v>37043</c:v>
                </c:pt>
                <c:pt idx="152">
                  <c:v>37044</c:v>
                </c:pt>
                <c:pt idx="153">
                  <c:v>37045</c:v>
                </c:pt>
                <c:pt idx="154">
                  <c:v>37046</c:v>
                </c:pt>
                <c:pt idx="155">
                  <c:v>37047</c:v>
                </c:pt>
                <c:pt idx="156">
                  <c:v>37048</c:v>
                </c:pt>
                <c:pt idx="157">
                  <c:v>37049</c:v>
                </c:pt>
                <c:pt idx="158">
                  <c:v>37050</c:v>
                </c:pt>
                <c:pt idx="159">
                  <c:v>37051</c:v>
                </c:pt>
                <c:pt idx="160">
                  <c:v>37052</c:v>
                </c:pt>
                <c:pt idx="161">
                  <c:v>37053</c:v>
                </c:pt>
                <c:pt idx="162">
                  <c:v>37054</c:v>
                </c:pt>
                <c:pt idx="163">
                  <c:v>37055</c:v>
                </c:pt>
                <c:pt idx="164">
                  <c:v>37056</c:v>
                </c:pt>
                <c:pt idx="165">
                  <c:v>37057</c:v>
                </c:pt>
                <c:pt idx="166">
                  <c:v>37058</c:v>
                </c:pt>
                <c:pt idx="167">
                  <c:v>37059</c:v>
                </c:pt>
                <c:pt idx="168">
                  <c:v>37060</c:v>
                </c:pt>
                <c:pt idx="169">
                  <c:v>37061</c:v>
                </c:pt>
                <c:pt idx="170">
                  <c:v>37062</c:v>
                </c:pt>
                <c:pt idx="171">
                  <c:v>37063</c:v>
                </c:pt>
                <c:pt idx="172">
                  <c:v>37064</c:v>
                </c:pt>
                <c:pt idx="173">
                  <c:v>37065</c:v>
                </c:pt>
                <c:pt idx="174">
                  <c:v>37066</c:v>
                </c:pt>
                <c:pt idx="175">
                  <c:v>37067</c:v>
                </c:pt>
                <c:pt idx="176">
                  <c:v>37068</c:v>
                </c:pt>
                <c:pt idx="177">
                  <c:v>37069</c:v>
                </c:pt>
                <c:pt idx="178">
                  <c:v>37070</c:v>
                </c:pt>
                <c:pt idx="179">
                  <c:v>37071</c:v>
                </c:pt>
                <c:pt idx="180">
                  <c:v>37072</c:v>
                </c:pt>
                <c:pt idx="181">
                  <c:v>37073</c:v>
                </c:pt>
                <c:pt idx="182">
                  <c:v>37074</c:v>
                </c:pt>
                <c:pt idx="183">
                  <c:v>37075</c:v>
                </c:pt>
                <c:pt idx="184">
                  <c:v>37076</c:v>
                </c:pt>
                <c:pt idx="185">
                  <c:v>37077</c:v>
                </c:pt>
                <c:pt idx="186">
                  <c:v>37078</c:v>
                </c:pt>
                <c:pt idx="187">
                  <c:v>37079</c:v>
                </c:pt>
                <c:pt idx="188">
                  <c:v>37080</c:v>
                </c:pt>
                <c:pt idx="189">
                  <c:v>37081</c:v>
                </c:pt>
                <c:pt idx="190">
                  <c:v>37082</c:v>
                </c:pt>
                <c:pt idx="191">
                  <c:v>37083</c:v>
                </c:pt>
                <c:pt idx="192">
                  <c:v>37084</c:v>
                </c:pt>
                <c:pt idx="193">
                  <c:v>37085</c:v>
                </c:pt>
                <c:pt idx="194">
                  <c:v>37086</c:v>
                </c:pt>
                <c:pt idx="195">
                  <c:v>37087</c:v>
                </c:pt>
                <c:pt idx="196">
                  <c:v>37088</c:v>
                </c:pt>
                <c:pt idx="197">
                  <c:v>37089</c:v>
                </c:pt>
                <c:pt idx="198">
                  <c:v>37090</c:v>
                </c:pt>
                <c:pt idx="199">
                  <c:v>37091</c:v>
                </c:pt>
                <c:pt idx="200">
                  <c:v>37092</c:v>
                </c:pt>
                <c:pt idx="201">
                  <c:v>37093</c:v>
                </c:pt>
                <c:pt idx="202">
                  <c:v>37094</c:v>
                </c:pt>
                <c:pt idx="203">
                  <c:v>37095</c:v>
                </c:pt>
                <c:pt idx="204">
                  <c:v>37096</c:v>
                </c:pt>
                <c:pt idx="205">
                  <c:v>37097</c:v>
                </c:pt>
                <c:pt idx="206">
                  <c:v>37098</c:v>
                </c:pt>
                <c:pt idx="207">
                  <c:v>37099</c:v>
                </c:pt>
                <c:pt idx="208">
                  <c:v>37100</c:v>
                </c:pt>
                <c:pt idx="209">
                  <c:v>37101</c:v>
                </c:pt>
                <c:pt idx="210">
                  <c:v>37102</c:v>
                </c:pt>
                <c:pt idx="211">
                  <c:v>37103</c:v>
                </c:pt>
                <c:pt idx="212">
                  <c:v>37104</c:v>
                </c:pt>
                <c:pt idx="213">
                  <c:v>37105</c:v>
                </c:pt>
                <c:pt idx="214">
                  <c:v>37106</c:v>
                </c:pt>
                <c:pt idx="215">
                  <c:v>37107</c:v>
                </c:pt>
                <c:pt idx="216">
                  <c:v>37108</c:v>
                </c:pt>
                <c:pt idx="217">
                  <c:v>37109</c:v>
                </c:pt>
                <c:pt idx="218">
                  <c:v>37110</c:v>
                </c:pt>
                <c:pt idx="219">
                  <c:v>37111</c:v>
                </c:pt>
                <c:pt idx="220">
                  <c:v>37112</c:v>
                </c:pt>
                <c:pt idx="221">
                  <c:v>37113</c:v>
                </c:pt>
                <c:pt idx="222">
                  <c:v>37114</c:v>
                </c:pt>
                <c:pt idx="223">
                  <c:v>37115</c:v>
                </c:pt>
                <c:pt idx="224">
                  <c:v>37116</c:v>
                </c:pt>
                <c:pt idx="225">
                  <c:v>37117</c:v>
                </c:pt>
                <c:pt idx="226">
                  <c:v>37118</c:v>
                </c:pt>
                <c:pt idx="227">
                  <c:v>37119</c:v>
                </c:pt>
                <c:pt idx="228">
                  <c:v>37120</c:v>
                </c:pt>
                <c:pt idx="229">
                  <c:v>37121</c:v>
                </c:pt>
                <c:pt idx="230">
                  <c:v>37122</c:v>
                </c:pt>
                <c:pt idx="231">
                  <c:v>37123</c:v>
                </c:pt>
                <c:pt idx="232">
                  <c:v>37124</c:v>
                </c:pt>
                <c:pt idx="233">
                  <c:v>37125</c:v>
                </c:pt>
                <c:pt idx="234">
                  <c:v>37126</c:v>
                </c:pt>
                <c:pt idx="235">
                  <c:v>37127</c:v>
                </c:pt>
                <c:pt idx="236">
                  <c:v>37128</c:v>
                </c:pt>
                <c:pt idx="237">
                  <c:v>37129</c:v>
                </c:pt>
                <c:pt idx="238">
                  <c:v>37130</c:v>
                </c:pt>
                <c:pt idx="239">
                  <c:v>37131</c:v>
                </c:pt>
                <c:pt idx="240">
                  <c:v>37132</c:v>
                </c:pt>
                <c:pt idx="241">
                  <c:v>37133</c:v>
                </c:pt>
                <c:pt idx="242">
                  <c:v>37134</c:v>
                </c:pt>
                <c:pt idx="243">
                  <c:v>37135</c:v>
                </c:pt>
                <c:pt idx="244">
                  <c:v>37136</c:v>
                </c:pt>
                <c:pt idx="245">
                  <c:v>37137</c:v>
                </c:pt>
                <c:pt idx="246">
                  <c:v>37138</c:v>
                </c:pt>
                <c:pt idx="247">
                  <c:v>37139</c:v>
                </c:pt>
                <c:pt idx="248">
                  <c:v>37140</c:v>
                </c:pt>
                <c:pt idx="249">
                  <c:v>37141</c:v>
                </c:pt>
                <c:pt idx="250">
                  <c:v>37142</c:v>
                </c:pt>
                <c:pt idx="251">
                  <c:v>37143</c:v>
                </c:pt>
                <c:pt idx="252">
                  <c:v>37144</c:v>
                </c:pt>
                <c:pt idx="253">
                  <c:v>37145</c:v>
                </c:pt>
                <c:pt idx="254">
                  <c:v>37146</c:v>
                </c:pt>
                <c:pt idx="255">
                  <c:v>37147</c:v>
                </c:pt>
                <c:pt idx="256">
                  <c:v>37148</c:v>
                </c:pt>
                <c:pt idx="257">
                  <c:v>37149</c:v>
                </c:pt>
                <c:pt idx="258">
                  <c:v>37150</c:v>
                </c:pt>
                <c:pt idx="259">
                  <c:v>37151</c:v>
                </c:pt>
                <c:pt idx="260">
                  <c:v>37152</c:v>
                </c:pt>
                <c:pt idx="261">
                  <c:v>37153</c:v>
                </c:pt>
                <c:pt idx="262">
                  <c:v>37154</c:v>
                </c:pt>
                <c:pt idx="263">
                  <c:v>37155</c:v>
                </c:pt>
                <c:pt idx="264">
                  <c:v>37156</c:v>
                </c:pt>
                <c:pt idx="265">
                  <c:v>37157</c:v>
                </c:pt>
                <c:pt idx="266">
                  <c:v>37158</c:v>
                </c:pt>
                <c:pt idx="267">
                  <c:v>37159</c:v>
                </c:pt>
                <c:pt idx="268">
                  <c:v>37160</c:v>
                </c:pt>
                <c:pt idx="269">
                  <c:v>37161</c:v>
                </c:pt>
                <c:pt idx="270">
                  <c:v>37162</c:v>
                </c:pt>
                <c:pt idx="271">
                  <c:v>37163</c:v>
                </c:pt>
                <c:pt idx="272">
                  <c:v>37164</c:v>
                </c:pt>
                <c:pt idx="273">
                  <c:v>37165</c:v>
                </c:pt>
                <c:pt idx="274">
                  <c:v>37166</c:v>
                </c:pt>
                <c:pt idx="275">
                  <c:v>37167</c:v>
                </c:pt>
                <c:pt idx="276">
                  <c:v>37168</c:v>
                </c:pt>
                <c:pt idx="277">
                  <c:v>37169</c:v>
                </c:pt>
                <c:pt idx="278">
                  <c:v>37170</c:v>
                </c:pt>
                <c:pt idx="279">
                  <c:v>37171</c:v>
                </c:pt>
                <c:pt idx="280">
                  <c:v>37172</c:v>
                </c:pt>
                <c:pt idx="281">
                  <c:v>37173</c:v>
                </c:pt>
                <c:pt idx="282">
                  <c:v>37174</c:v>
                </c:pt>
                <c:pt idx="283">
                  <c:v>37175</c:v>
                </c:pt>
                <c:pt idx="284">
                  <c:v>37176</c:v>
                </c:pt>
                <c:pt idx="285">
                  <c:v>37177</c:v>
                </c:pt>
                <c:pt idx="286">
                  <c:v>37178</c:v>
                </c:pt>
                <c:pt idx="287">
                  <c:v>37179</c:v>
                </c:pt>
                <c:pt idx="288">
                  <c:v>37180</c:v>
                </c:pt>
                <c:pt idx="289">
                  <c:v>37181</c:v>
                </c:pt>
                <c:pt idx="290">
                  <c:v>37182</c:v>
                </c:pt>
                <c:pt idx="291">
                  <c:v>37183</c:v>
                </c:pt>
                <c:pt idx="292">
                  <c:v>37184</c:v>
                </c:pt>
                <c:pt idx="293">
                  <c:v>37185</c:v>
                </c:pt>
                <c:pt idx="294">
                  <c:v>37186</c:v>
                </c:pt>
                <c:pt idx="295">
                  <c:v>37187</c:v>
                </c:pt>
                <c:pt idx="296">
                  <c:v>37188</c:v>
                </c:pt>
                <c:pt idx="297">
                  <c:v>37189</c:v>
                </c:pt>
                <c:pt idx="298">
                  <c:v>37190</c:v>
                </c:pt>
                <c:pt idx="299">
                  <c:v>37191</c:v>
                </c:pt>
                <c:pt idx="300">
                  <c:v>37192</c:v>
                </c:pt>
                <c:pt idx="301">
                  <c:v>37193</c:v>
                </c:pt>
                <c:pt idx="302">
                  <c:v>37194</c:v>
                </c:pt>
                <c:pt idx="303">
                  <c:v>37195</c:v>
                </c:pt>
                <c:pt idx="304">
                  <c:v>37196</c:v>
                </c:pt>
                <c:pt idx="305">
                  <c:v>37197</c:v>
                </c:pt>
                <c:pt idx="306">
                  <c:v>37198</c:v>
                </c:pt>
                <c:pt idx="307">
                  <c:v>37199</c:v>
                </c:pt>
                <c:pt idx="308">
                  <c:v>37200</c:v>
                </c:pt>
                <c:pt idx="309">
                  <c:v>37201</c:v>
                </c:pt>
                <c:pt idx="310">
                  <c:v>37202</c:v>
                </c:pt>
                <c:pt idx="311">
                  <c:v>37203</c:v>
                </c:pt>
                <c:pt idx="312">
                  <c:v>37204</c:v>
                </c:pt>
                <c:pt idx="313">
                  <c:v>37205</c:v>
                </c:pt>
                <c:pt idx="314">
                  <c:v>37206</c:v>
                </c:pt>
                <c:pt idx="315">
                  <c:v>37207</c:v>
                </c:pt>
                <c:pt idx="316">
                  <c:v>37208</c:v>
                </c:pt>
                <c:pt idx="317">
                  <c:v>37209</c:v>
                </c:pt>
                <c:pt idx="318">
                  <c:v>37210</c:v>
                </c:pt>
                <c:pt idx="319">
                  <c:v>37211</c:v>
                </c:pt>
                <c:pt idx="320">
                  <c:v>37212</c:v>
                </c:pt>
                <c:pt idx="321">
                  <c:v>37213</c:v>
                </c:pt>
                <c:pt idx="322">
                  <c:v>37214</c:v>
                </c:pt>
                <c:pt idx="323">
                  <c:v>37215</c:v>
                </c:pt>
                <c:pt idx="324">
                  <c:v>37216</c:v>
                </c:pt>
                <c:pt idx="325">
                  <c:v>37217</c:v>
                </c:pt>
                <c:pt idx="326">
                  <c:v>37218</c:v>
                </c:pt>
                <c:pt idx="327">
                  <c:v>37219</c:v>
                </c:pt>
                <c:pt idx="328">
                  <c:v>37220</c:v>
                </c:pt>
                <c:pt idx="329">
                  <c:v>37221</c:v>
                </c:pt>
                <c:pt idx="330">
                  <c:v>37222</c:v>
                </c:pt>
                <c:pt idx="331">
                  <c:v>37223</c:v>
                </c:pt>
                <c:pt idx="332">
                  <c:v>37224</c:v>
                </c:pt>
                <c:pt idx="333">
                  <c:v>37225</c:v>
                </c:pt>
                <c:pt idx="334">
                  <c:v>37226</c:v>
                </c:pt>
                <c:pt idx="335">
                  <c:v>37227</c:v>
                </c:pt>
                <c:pt idx="336">
                  <c:v>37228</c:v>
                </c:pt>
                <c:pt idx="337">
                  <c:v>37229</c:v>
                </c:pt>
                <c:pt idx="338">
                  <c:v>37230</c:v>
                </c:pt>
                <c:pt idx="339">
                  <c:v>37231</c:v>
                </c:pt>
                <c:pt idx="340">
                  <c:v>37232</c:v>
                </c:pt>
                <c:pt idx="341">
                  <c:v>37233</c:v>
                </c:pt>
                <c:pt idx="342">
                  <c:v>37234</c:v>
                </c:pt>
                <c:pt idx="343">
                  <c:v>37235</c:v>
                </c:pt>
                <c:pt idx="344">
                  <c:v>37236</c:v>
                </c:pt>
                <c:pt idx="345">
                  <c:v>37237</c:v>
                </c:pt>
                <c:pt idx="346">
                  <c:v>37238</c:v>
                </c:pt>
                <c:pt idx="347">
                  <c:v>37239</c:v>
                </c:pt>
                <c:pt idx="348">
                  <c:v>37240</c:v>
                </c:pt>
                <c:pt idx="349">
                  <c:v>37241</c:v>
                </c:pt>
                <c:pt idx="350">
                  <c:v>37242</c:v>
                </c:pt>
                <c:pt idx="351">
                  <c:v>37243</c:v>
                </c:pt>
                <c:pt idx="352">
                  <c:v>37244</c:v>
                </c:pt>
                <c:pt idx="353">
                  <c:v>37245</c:v>
                </c:pt>
                <c:pt idx="354">
                  <c:v>37246</c:v>
                </c:pt>
                <c:pt idx="355">
                  <c:v>37247</c:v>
                </c:pt>
                <c:pt idx="356">
                  <c:v>37248</c:v>
                </c:pt>
                <c:pt idx="357">
                  <c:v>37249</c:v>
                </c:pt>
                <c:pt idx="358">
                  <c:v>37250</c:v>
                </c:pt>
                <c:pt idx="359">
                  <c:v>37251</c:v>
                </c:pt>
                <c:pt idx="360">
                  <c:v>37252</c:v>
                </c:pt>
                <c:pt idx="361">
                  <c:v>37253</c:v>
                </c:pt>
                <c:pt idx="362">
                  <c:v>37254</c:v>
                </c:pt>
                <c:pt idx="363">
                  <c:v>37255</c:v>
                </c:pt>
                <c:pt idx="364">
                  <c:v>37256</c:v>
                </c:pt>
              </c:numCache>
            </c:numRef>
          </c:cat>
          <c:val>
            <c:numRef>
              <c:f>'Seasonal Data'!$C$2:$C$366</c:f>
              <c:numCache>
                <c:formatCode>General</c:formatCode>
                <c:ptCount val="365"/>
                <c:pt idx="0">
                  <c:v>3.9899999999999998</c:v>
                </c:pt>
                <c:pt idx="1">
                  <c:v>4</c:v>
                </c:pt>
                <c:pt idx="2">
                  <c:v>4</c:v>
                </c:pt>
                <c:pt idx="3">
                  <c:v>4.01</c:v>
                </c:pt>
                <c:pt idx="4">
                  <c:v>4.0199999999999996</c:v>
                </c:pt>
                <c:pt idx="5">
                  <c:v>4.0199999999999996</c:v>
                </c:pt>
                <c:pt idx="6">
                  <c:v>4.03</c:v>
                </c:pt>
                <c:pt idx="7">
                  <c:v>4.04</c:v>
                </c:pt>
                <c:pt idx="8">
                  <c:v>4.05</c:v>
                </c:pt>
                <c:pt idx="9">
                  <c:v>4.0599999999999996</c:v>
                </c:pt>
                <c:pt idx="10">
                  <c:v>4.07</c:v>
                </c:pt>
                <c:pt idx="11">
                  <c:v>4.08</c:v>
                </c:pt>
                <c:pt idx="12">
                  <c:v>4.09</c:v>
                </c:pt>
                <c:pt idx="13">
                  <c:v>4.1099999999999994</c:v>
                </c:pt>
                <c:pt idx="14">
                  <c:v>4.1199999999999992</c:v>
                </c:pt>
                <c:pt idx="15">
                  <c:v>4.1399999999999997</c:v>
                </c:pt>
                <c:pt idx="16">
                  <c:v>4.1499999999999995</c:v>
                </c:pt>
                <c:pt idx="17">
                  <c:v>4.17</c:v>
                </c:pt>
                <c:pt idx="18">
                  <c:v>4.18</c:v>
                </c:pt>
                <c:pt idx="19">
                  <c:v>4.2</c:v>
                </c:pt>
                <c:pt idx="20">
                  <c:v>4.22</c:v>
                </c:pt>
                <c:pt idx="21">
                  <c:v>4.24</c:v>
                </c:pt>
                <c:pt idx="22">
                  <c:v>4.25</c:v>
                </c:pt>
                <c:pt idx="23">
                  <c:v>4.2699999999999996</c:v>
                </c:pt>
                <c:pt idx="24">
                  <c:v>4.29</c:v>
                </c:pt>
                <c:pt idx="25">
                  <c:v>4.3099999999999996</c:v>
                </c:pt>
                <c:pt idx="26">
                  <c:v>4.33</c:v>
                </c:pt>
                <c:pt idx="27">
                  <c:v>4.3499999999999996</c:v>
                </c:pt>
                <c:pt idx="28">
                  <c:v>4.37</c:v>
                </c:pt>
                <c:pt idx="29">
                  <c:v>4.3899999999999997</c:v>
                </c:pt>
                <c:pt idx="30">
                  <c:v>4.42</c:v>
                </c:pt>
                <c:pt idx="31">
                  <c:v>4.4400000000000004</c:v>
                </c:pt>
                <c:pt idx="32">
                  <c:v>4.46</c:v>
                </c:pt>
                <c:pt idx="33">
                  <c:v>4.4800000000000004</c:v>
                </c:pt>
                <c:pt idx="34">
                  <c:v>4.5</c:v>
                </c:pt>
                <c:pt idx="35">
                  <c:v>4.53</c:v>
                </c:pt>
                <c:pt idx="36">
                  <c:v>4.55</c:v>
                </c:pt>
                <c:pt idx="37">
                  <c:v>4.57</c:v>
                </c:pt>
                <c:pt idx="38">
                  <c:v>4.59</c:v>
                </c:pt>
                <c:pt idx="39">
                  <c:v>4.6199999999999992</c:v>
                </c:pt>
                <c:pt idx="40">
                  <c:v>4.6399999999999997</c:v>
                </c:pt>
                <c:pt idx="41">
                  <c:v>4.6599999999999993</c:v>
                </c:pt>
                <c:pt idx="42">
                  <c:v>4.68</c:v>
                </c:pt>
                <c:pt idx="43">
                  <c:v>4.71</c:v>
                </c:pt>
                <c:pt idx="44">
                  <c:v>4.7300000000000004</c:v>
                </c:pt>
                <c:pt idx="45">
                  <c:v>4.75</c:v>
                </c:pt>
                <c:pt idx="46">
                  <c:v>4.7699999999999996</c:v>
                </c:pt>
                <c:pt idx="47">
                  <c:v>4.8</c:v>
                </c:pt>
                <c:pt idx="48">
                  <c:v>4.8199999999999994</c:v>
                </c:pt>
                <c:pt idx="49">
                  <c:v>4.84</c:v>
                </c:pt>
                <c:pt idx="50">
                  <c:v>4.8599999999999994</c:v>
                </c:pt>
                <c:pt idx="51">
                  <c:v>4.88</c:v>
                </c:pt>
                <c:pt idx="52">
                  <c:v>4.91</c:v>
                </c:pt>
                <c:pt idx="53">
                  <c:v>4.9300000000000006</c:v>
                </c:pt>
                <c:pt idx="54">
                  <c:v>4.95</c:v>
                </c:pt>
                <c:pt idx="55">
                  <c:v>4.9700000000000006</c:v>
                </c:pt>
                <c:pt idx="56">
                  <c:v>4.99</c:v>
                </c:pt>
                <c:pt idx="57">
                  <c:v>5.01</c:v>
                </c:pt>
                <c:pt idx="58">
                  <c:v>5.03</c:v>
                </c:pt>
                <c:pt idx="59">
                  <c:v>5.05</c:v>
                </c:pt>
                <c:pt idx="60">
                  <c:v>5.07</c:v>
                </c:pt>
                <c:pt idx="61">
                  <c:v>5.09</c:v>
                </c:pt>
                <c:pt idx="62">
                  <c:v>5.1099999999999994</c:v>
                </c:pt>
                <c:pt idx="63">
                  <c:v>5.1199999999999992</c:v>
                </c:pt>
                <c:pt idx="64">
                  <c:v>5.14</c:v>
                </c:pt>
                <c:pt idx="65">
                  <c:v>5.1599999999999993</c:v>
                </c:pt>
                <c:pt idx="66">
                  <c:v>5.18</c:v>
                </c:pt>
                <c:pt idx="67">
                  <c:v>5.1899999999999995</c:v>
                </c:pt>
                <c:pt idx="68">
                  <c:v>5.21</c:v>
                </c:pt>
                <c:pt idx="69">
                  <c:v>5.23</c:v>
                </c:pt>
                <c:pt idx="70">
                  <c:v>5.24</c:v>
                </c:pt>
                <c:pt idx="71">
                  <c:v>5.26</c:v>
                </c:pt>
                <c:pt idx="72">
                  <c:v>5.2700000000000005</c:v>
                </c:pt>
                <c:pt idx="73">
                  <c:v>5.29</c:v>
                </c:pt>
                <c:pt idx="74">
                  <c:v>5.3</c:v>
                </c:pt>
                <c:pt idx="75">
                  <c:v>5.31</c:v>
                </c:pt>
                <c:pt idx="76">
                  <c:v>5.33</c:v>
                </c:pt>
                <c:pt idx="77">
                  <c:v>5.34</c:v>
                </c:pt>
                <c:pt idx="78">
                  <c:v>5.35</c:v>
                </c:pt>
                <c:pt idx="79">
                  <c:v>5.3599999999999994</c:v>
                </c:pt>
                <c:pt idx="80">
                  <c:v>5.37</c:v>
                </c:pt>
                <c:pt idx="81">
                  <c:v>5.39</c:v>
                </c:pt>
                <c:pt idx="82">
                  <c:v>5.4</c:v>
                </c:pt>
                <c:pt idx="83">
                  <c:v>5.41</c:v>
                </c:pt>
                <c:pt idx="84">
                  <c:v>5.42</c:v>
                </c:pt>
                <c:pt idx="85">
                  <c:v>5.42</c:v>
                </c:pt>
                <c:pt idx="86">
                  <c:v>5.4300000000000006</c:v>
                </c:pt>
                <c:pt idx="87">
                  <c:v>5.44</c:v>
                </c:pt>
                <c:pt idx="88">
                  <c:v>5.45</c:v>
                </c:pt>
                <c:pt idx="89">
                  <c:v>5.46</c:v>
                </c:pt>
                <c:pt idx="90">
                  <c:v>5.46</c:v>
                </c:pt>
                <c:pt idx="91">
                  <c:v>5.4700000000000006</c:v>
                </c:pt>
                <c:pt idx="92">
                  <c:v>5.4700000000000006</c:v>
                </c:pt>
                <c:pt idx="93">
                  <c:v>5.48</c:v>
                </c:pt>
                <c:pt idx="94">
                  <c:v>5.48</c:v>
                </c:pt>
                <c:pt idx="95">
                  <c:v>5.49</c:v>
                </c:pt>
                <c:pt idx="96">
                  <c:v>5.49</c:v>
                </c:pt>
                <c:pt idx="97">
                  <c:v>5.5</c:v>
                </c:pt>
                <c:pt idx="98">
                  <c:v>5.5</c:v>
                </c:pt>
                <c:pt idx="99">
                  <c:v>5.5</c:v>
                </c:pt>
                <c:pt idx="100">
                  <c:v>5.51</c:v>
                </c:pt>
                <c:pt idx="101">
                  <c:v>5.51</c:v>
                </c:pt>
                <c:pt idx="102">
                  <c:v>5.51</c:v>
                </c:pt>
                <c:pt idx="103">
                  <c:v>5.51</c:v>
                </c:pt>
                <c:pt idx="104">
                  <c:v>5.51</c:v>
                </c:pt>
                <c:pt idx="105">
                  <c:v>5.51</c:v>
                </c:pt>
                <c:pt idx="106">
                  <c:v>5.51</c:v>
                </c:pt>
                <c:pt idx="107">
                  <c:v>5.51</c:v>
                </c:pt>
                <c:pt idx="108">
                  <c:v>5.51</c:v>
                </c:pt>
                <c:pt idx="109">
                  <c:v>5.51</c:v>
                </c:pt>
                <c:pt idx="110">
                  <c:v>5.51</c:v>
                </c:pt>
                <c:pt idx="111">
                  <c:v>5.51</c:v>
                </c:pt>
                <c:pt idx="112">
                  <c:v>5.5</c:v>
                </c:pt>
                <c:pt idx="113">
                  <c:v>5.5</c:v>
                </c:pt>
                <c:pt idx="114">
                  <c:v>5.5</c:v>
                </c:pt>
                <c:pt idx="115">
                  <c:v>5.5</c:v>
                </c:pt>
                <c:pt idx="116">
                  <c:v>5.49</c:v>
                </c:pt>
                <c:pt idx="117">
                  <c:v>5.49</c:v>
                </c:pt>
                <c:pt idx="118">
                  <c:v>5.49</c:v>
                </c:pt>
                <c:pt idx="119">
                  <c:v>5.48</c:v>
                </c:pt>
                <c:pt idx="120">
                  <c:v>5.48</c:v>
                </c:pt>
                <c:pt idx="121">
                  <c:v>5.4700000000000006</c:v>
                </c:pt>
                <c:pt idx="122">
                  <c:v>5.4700000000000006</c:v>
                </c:pt>
                <c:pt idx="123">
                  <c:v>5.46</c:v>
                </c:pt>
                <c:pt idx="124">
                  <c:v>5.46</c:v>
                </c:pt>
                <c:pt idx="125">
                  <c:v>5.45</c:v>
                </c:pt>
                <c:pt idx="126">
                  <c:v>5.45</c:v>
                </c:pt>
                <c:pt idx="127">
                  <c:v>5.44</c:v>
                </c:pt>
                <c:pt idx="128">
                  <c:v>5.4300000000000006</c:v>
                </c:pt>
                <c:pt idx="129">
                  <c:v>5.4300000000000006</c:v>
                </c:pt>
                <c:pt idx="130">
                  <c:v>5.42</c:v>
                </c:pt>
                <c:pt idx="131">
                  <c:v>5.41</c:v>
                </c:pt>
                <c:pt idx="132">
                  <c:v>5.41</c:v>
                </c:pt>
                <c:pt idx="133">
                  <c:v>5.4</c:v>
                </c:pt>
                <c:pt idx="134">
                  <c:v>5.39</c:v>
                </c:pt>
                <c:pt idx="135">
                  <c:v>5.38</c:v>
                </c:pt>
                <c:pt idx="136">
                  <c:v>5.38</c:v>
                </c:pt>
                <c:pt idx="137">
                  <c:v>5.37</c:v>
                </c:pt>
                <c:pt idx="138">
                  <c:v>5.3599999999999994</c:v>
                </c:pt>
                <c:pt idx="139">
                  <c:v>5.35</c:v>
                </c:pt>
                <c:pt idx="140">
                  <c:v>5.34</c:v>
                </c:pt>
                <c:pt idx="141">
                  <c:v>5.34</c:v>
                </c:pt>
                <c:pt idx="142">
                  <c:v>5.33</c:v>
                </c:pt>
                <c:pt idx="143">
                  <c:v>5.3199999999999994</c:v>
                </c:pt>
                <c:pt idx="144">
                  <c:v>5.31</c:v>
                </c:pt>
                <c:pt idx="145">
                  <c:v>5.3</c:v>
                </c:pt>
                <c:pt idx="146">
                  <c:v>5.29</c:v>
                </c:pt>
                <c:pt idx="147">
                  <c:v>5.28</c:v>
                </c:pt>
                <c:pt idx="148">
                  <c:v>5.2700000000000005</c:v>
                </c:pt>
                <c:pt idx="149">
                  <c:v>5.26</c:v>
                </c:pt>
                <c:pt idx="150">
                  <c:v>5.25</c:v>
                </c:pt>
                <c:pt idx="151">
                  <c:v>5.24</c:v>
                </c:pt>
                <c:pt idx="152">
                  <c:v>5.23</c:v>
                </c:pt>
                <c:pt idx="153">
                  <c:v>5.22</c:v>
                </c:pt>
                <c:pt idx="154">
                  <c:v>5.21</c:v>
                </c:pt>
                <c:pt idx="155">
                  <c:v>5.2</c:v>
                </c:pt>
                <c:pt idx="156">
                  <c:v>5.1899999999999995</c:v>
                </c:pt>
                <c:pt idx="157">
                  <c:v>5.17</c:v>
                </c:pt>
                <c:pt idx="158">
                  <c:v>5.1599999999999993</c:v>
                </c:pt>
                <c:pt idx="159">
                  <c:v>5.1499999999999995</c:v>
                </c:pt>
                <c:pt idx="160">
                  <c:v>5.14</c:v>
                </c:pt>
                <c:pt idx="161">
                  <c:v>5.13</c:v>
                </c:pt>
                <c:pt idx="162">
                  <c:v>5.1199999999999992</c:v>
                </c:pt>
                <c:pt idx="163">
                  <c:v>5.0999999999999996</c:v>
                </c:pt>
                <c:pt idx="164">
                  <c:v>5.09</c:v>
                </c:pt>
                <c:pt idx="165">
                  <c:v>5.08</c:v>
                </c:pt>
                <c:pt idx="166">
                  <c:v>5.07</c:v>
                </c:pt>
                <c:pt idx="167">
                  <c:v>5.05</c:v>
                </c:pt>
                <c:pt idx="168">
                  <c:v>5.04</c:v>
                </c:pt>
                <c:pt idx="169">
                  <c:v>5.03</c:v>
                </c:pt>
                <c:pt idx="170">
                  <c:v>5.01</c:v>
                </c:pt>
                <c:pt idx="171">
                  <c:v>5</c:v>
                </c:pt>
                <c:pt idx="172">
                  <c:v>4.99</c:v>
                </c:pt>
                <c:pt idx="173">
                  <c:v>4.9700000000000006</c:v>
                </c:pt>
                <c:pt idx="174">
                  <c:v>4.96</c:v>
                </c:pt>
                <c:pt idx="175">
                  <c:v>4.95</c:v>
                </c:pt>
                <c:pt idx="176">
                  <c:v>4.9300000000000006</c:v>
                </c:pt>
                <c:pt idx="177">
                  <c:v>4.92</c:v>
                </c:pt>
                <c:pt idx="178">
                  <c:v>4.91</c:v>
                </c:pt>
                <c:pt idx="179">
                  <c:v>4.8899999999999997</c:v>
                </c:pt>
                <c:pt idx="180">
                  <c:v>4.88</c:v>
                </c:pt>
                <c:pt idx="181">
                  <c:v>4.8599999999999994</c:v>
                </c:pt>
                <c:pt idx="182">
                  <c:v>4.8499999999999996</c:v>
                </c:pt>
                <c:pt idx="183">
                  <c:v>4.84</c:v>
                </c:pt>
                <c:pt idx="184">
                  <c:v>4.8199999999999994</c:v>
                </c:pt>
                <c:pt idx="185">
                  <c:v>4.8099999999999996</c:v>
                </c:pt>
                <c:pt idx="186">
                  <c:v>4.79</c:v>
                </c:pt>
                <c:pt idx="187">
                  <c:v>4.78</c:v>
                </c:pt>
                <c:pt idx="188">
                  <c:v>4.76</c:v>
                </c:pt>
                <c:pt idx="189">
                  <c:v>4.75</c:v>
                </c:pt>
                <c:pt idx="190">
                  <c:v>4.74</c:v>
                </c:pt>
                <c:pt idx="191">
                  <c:v>4.72</c:v>
                </c:pt>
                <c:pt idx="192">
                  <c:v>4.71</c:v>
                </c:pt>
                <c:pt idx="193">
                  <c:v>4.6899999999999995</c:v>
                </c:pt>
                <c:pt idx="194">
                  <c:v>4.68</c:v>
                </c:pt>
                <c:pt idx="195">
                  <c:v>4.67</c:v>
                </c:pt>
                <c:pt idx="196">
                  <c:v>4.6499999999999995</c:v>
                </c:pt>
                <c:pt idx="197">
                  <c:v>4.6399999999999997</c:v>
                </c:pt>
                <c:pt idx="198">
                  <c:v>4.63</c:v>
                </c:pt>
                <c:pt idx="199">
                  <c:v>4.6199999999999992</c:v>
                </c:pt>
                <c:pt idx="200">
                  <c:v>4.5999999999999996</c:v>
                </c:pt>
                <c:pt idx="201">
                  <c:v>4.59</c:v>
                </c:pt>
                <c:pt idx="202">
                  <c:v>4.58</c:v>
                </c:pt>
                <c:pt idx="203">
                  <c:v>4.57</c:v>
                </c:pt>
                <c:pt idx="204">
                  <c:v>4.5599999999999996</c:v>
                </c:pt>
                <c:pt idx="205">
                  <c:v>4.55</c:v>
                </c:pt>
                <c:pt idx="206">
                  <c:v>4.54</c:v>
                </c:pt>
                <c:pt idx="207">
                  <c:v>4.53</c:v>
                </c:pt>
                <c:pt idx="208">
                  <c:v>4.5199999999999996</c:v>
                </c:pt>
                <c:pt idx="209">
                  <c:v>4.51</c:v>
                </c:pt>
                <c:pt idx="210">
                  <c:v>4.5</c:v>
                </c:pt>
                <c:pt idx="211">
                  <c:v>4.49</c:v>
                </c:pt>
                <c:pt idx="212">
                  <c:v>4.49</c:v>
                </c:pt>
                <c:pt idx="213">
                  <c:v>4.4800000000000004</c:v>
                </c:pt>
                <c:pt idx="214">
                  <c:v>4.4700000000000006</c:v>
                </c:pt>
                <c:pt idx="215">
                  <c:v>4.4700000000000006</c:v>
                </c:pt>
                <c:pt idx="216">
                  <c:v>4.46</c:v>
                </c:pt>
                <c:pt idx="217">
                  <c:v>4.46</c:v>
                </c:pt>
                <c:pt idx="218">
                  <c:v>4.45</c:v>
                </c:pt>
                <c:pt idx="219">
                  <c:v>4.45</c:v>
                </c:pt>
                <c:pt idx="220">
                  <c:v>4.45</c:v>
                </c:pt>
                <c:pt idx="221">
                  <c:v>4.4400000000000004</c:v>
                </c:pt>
                <c:pt idx="222">
                  <c:v>4.4400000000000004</c:v>
                </c:pt>
                <c:pt idx="223">
                  <c:v>4.4400000000000004</c:v>
                </c:pt>
                <c:pt idx="224">
                  <c:v>4.4400000000000004</c:v>
                </c:pt>
                <c:pt idx="225">
                  <c:v>4.4400000000000004</c:v>
                </c:pt>
                <c:pt idx="226">
                  <c:v>4.4400000000000004</c:v>
                </c:pt>
                <c:pt idx="227">
                  <c:v>4.4400000000000004</c:v>
                </c:pt>
                <c:pt idx="228">
                  <c:v>4.45</c:v>
                </c:pt>
                <c:pt idx="229">
                  <c:v>4.45</c:v>
                </c:pt>
                <c:pt idx="230">
                  <c:v>4.45</c:v>
                </c:pt>
                <c:pt idx="231">
                  <c:v>4.46</c:v>
                </c:pt>
                <c:pt idx="232">
                  <c:v>4.46</c:v>
                </c:pt>
                <c:pt idx="233">
                  <c:v>4.4700000000000006</c:v>
                </c:pt>
                <c:pt idx="234">
                  <c:v>4.4700000000000006</c:v>
                </c:pt>
                <c:pt idx="235">
                  <c:v>4.4800000000000004</c:v>
                </c:pt>
                <c:pt idx="236">
                  <c:v>4.49</c:v>
                </c:pt>
                <c:pt idx="237">
                  <c:v>4.5</c:v>
                </c:pt>
                <c:pt idx="238">
                  <c:v>4.51</c:v>
                </c:pt>
                <c:pt idx="239">
                  <c:v>4.51</c:v>
                </c:pt>
                <c:pt idx="240">
                  <c:v>4.5199999999999996</c:v>
                </c:pt>
                <c:pt idx="241">
                  <c:v>4.53</c:v>
                </c:pt>
                <c:pt idx="242">
                  <c:v>4.54</c:v>
                </c:pt>
                <c:pt idx="243">
                  <c:v>4.5599999999999996</c:v>
                </c:pt>
                <c:pt idx="244">
                  <c:v>4.57</c:v>
                </c:pt>
                <c:pt idx="245">
                  <c:v>4.58</c:v>
                </c:pt>
                <c:pt idx="246">
                  <c:v>4.59</c:v>
                </c:pt>
                <c:pt idx="247">
                  <c:v>4.5999999999999996</c:v>
                </c:pt>
                <c:pt idx="248">
                  <c:v>4.6199999999999992</c:v>
                </c:pt>
                <c:pt idx="249">
                  <c:v>4.63</c:v>
                </c:pt>
                <c:pt idx="250">
                  <c:v>4.6499999999999995</c:v>
                </c:pt>
                <c:pt idx="251">
                  <c:v>4.6599999999999993</c:v>
                </c:pt>
                <c:pt idx="252">
                  <c:v>4.67</c:v>
                </c:pt>
                <c:pt idx="253">
                  <c:v>4.6899999999999995</c:v>
                </c:pt>
                <c:pt idx="254">
                  <c:v>4.7</c:v>
                </c:pt>
                <c:pt idx="255">
                  <c:v>4.72</c:v>
                </c:pt>
                <c:pt idx="256">
                  <c:v>4.7300000000000004</c:v>
                </c:pt>
                <c:pt idx="257">
                  <c:v>4.75</c:v>
                </c:pt>
                <c:pt idx="258">
                  <c:v>4.76</c:v>
                </c:pt>
                <c:pt idx="259">
                  <c:v>4.78</c:v>
                </c:pt>
                <c:pt idx="260">
                  <c:v>4.79</c:v>
                </c:pt>
                <c:pt idx="261">
                  <c:v>4.8099999999999996</c:v>
                </c:pt>
                <c:pt idx="262">
                  <c:v>4.8199999999999994</c:v>
                </c:pt>
                <c:pt idx="263">
                  <c:v>4.83</c:v>
                </c:pt>
                <c:pt idx="264">
                  <c:v>4.8499999999999996</c:v>
                </c:pt>
                <c:pt idx="265">
                  <c:v>4.8599999999999994</c:v>
                </c:pt>
                <c:pt idx="266">
                  <c:v>4.88</c:v>
                </c:pt>
                <c:pt idx="267">
                  <c:v>4.8899999999999997</c:v>
                </c:pt>
                <c:pt idx="268">
                  <c:v>4.9000000000000004</c:v>
                </c:pt>
                <c:pt idx="269">
                  <c:v>4.91</c:v>
                </c:pt>
                <c:pt idx="270">
                  <c:v>4.9300000000000006</c:v>
                </c:pt>
                <c:pt idx="271">
                  <c:v>4.9400000000000004</c:v>
                </c:pt>
                <c:pt idx="272">
                  <c:v>4.95</c:v>
                </c:pt>
                <c:pt idx="273">
                  <c:v>4.96</c:v>
                </c:pt>
                <c:pt idx="274">
                  <c:v>4.9700000000000006</c:v>
                </c:pt>
                <c:pt idx="275">
                  <c:v>4.9800000000000004</c:v>
                </c:pt>
                <c:pt idx="276">
                  <c:v>4.9800000000000004</c:v>
                </c:pt>
                <c:pt idx="277">
                  <c:v>4.99</c:v>
                </c:pt>
                <c:pt idx="278">
                  <c:v>5</c:v>
                </c:pt>
                <c:pt idx="279">
                  <c:v>5.01</c:v>
                </c:pt>
                <c:pt idx="280">
                  <c:v>5.01</c:v>
                </c:pt>
                <c:pt idx="281">
                  <c:v>5.0199999999999996</c:v>
                </c:pt>
                <c:pt idx="282">
                  <c:v>5.0199999999999996</c:v>
                </c:pt>
                <c:pt idx="283">
                  <c:v>5.0199999999999996</c:v>
                </c:pt>
                <c:pt idx="284">
                  <c:v>5.03</c:v>
                </c:pt>
                <c:pt idx="285">
                  <c:v>5.03</c:v>
                </c:pt>
                <c:pt idx="286">
                  <c:v>5.03</c:v>
                </c:pt>
                <c:pt idx="287">
                  <c:v>5.03</c:v>
                </c:pt>
                <c:pt idx="288">
                  <c:v>5.03</c:v>
                </c:pt>
                <c:pt idx="289">
                  <c:v>5.03</c:v>
                </c:pt>
                <c:pt idx="290">
                  <c:v>5.0199999999999996</c:v>
                </c:pt>
                <c:pt idx="291">
                  <c:v>5.0199999999999996</c:v>
                </c:pt>
                <c:pt idx="292">
                  <c:v>5.0199999999999996</c:v>
                </c:pt>
                <c:pt idx="293">
                  <c:v>5.01</c:v>
                </c:pt>
                <c:pt idx="294">
                  <c:v>5</c:v>
                </c:pt>
                <c:pt idx="295">
                  <c:v>5</c:v>
                </c:pt>
                <c:pt idx="296">
                  <c:v>4.99</c:v>
                </c:pt>
                <c:pt idx="297">
                  <c:v>4.9800000000000004</c:v>
                </c:pt>
                <c:pt idx="298">
                  <c:v>4.9700000000000006</c:v>
                </c:pt>
                <c:pt idx="299">
                  <c:v>4.96</c:v>
                </c:pt>
                <c:pt idx="300">
                  <c:v>4.95</c:v>
                </c:pt>
                <c:pt idx="301">
                  <c:v>4.9400000000000004</c:v>
                </c:pt>
                <c:pt idx="302">
                  <c:v>4.92</c:v>
                </c:pt>
                <c:pt idx="303">
                  <c:v>4.91</c:v>
                </c:pt>
                <c:pt idx="304">
                  <c:v>4.9000000000000004</c:v>
                </c:pt>
                <c:pt idx="305">
                  <c:v>4.88</c:v>
                </c:pt>
                <c:pt idx="306">
                  <c:v>4.8599999999999994</c:v>
                </c:pt>
                <c:pt idx="307">
                  <c:v>4.8499999999999996</c:v>
                </c:pt>
                <c:pt idx="308">
                  <c:v>4.83</c:v>
                </c:pt>
                <c:pt idx="309">
                  <c:v>4.8099999999999996</c:v>
                </c:pt>
                <c:pt idx="310">
                  <c:v>4.8</c:v>
                </c:pt>
                <c:pt idx="311">
                  <c:v>4.78</c:v>
                </c:pt>
                <c:pt idx="312">
                  <c:v>4.76</c:v>
                </c:pt>
                <c:pt idx="313">
                  <c:v>4.74</c:v>
                </c:pt>
                <c:pt idx="314">
                  <c:v>4.72</c:v>
                </c:pt>
                <c:pt idx="315">
                  <c:v>4.7</c:v>
                </c:pt>
                <c:pt idx="316">
                  <c:v>4.68</c:v>
                </c:pt>
                <c:pt idx="317">
                  <c:v>4.6499999999999995</c:v>
                </c:pt>
                <c:pt idx="318">
                  <c:v>4.63</c:v>
                </c:pt>
                <c:pt idx="319">
                  <c:v>4.6099999999999994</c:v>
                </c:pt>
                <c:pt idx="320">
                  <c:v>4.59</c:v>
                </c:pt>
                <c:pt idx="321">
                  <c:v>4.57</c:v>
                </c:pt>
                <c:pt idx="322">
                  <c:v>4.55</c:v>
                </c:pt>
                <c:pt idx="323">
                  <c:v>4.5199999999999996</c:v>
                </c:pt>
                <c:pt idx="324">
                  <c:v>4.5</c:v>
                </c:pt>
                <c:pt idx="325">
                  <c:v>4.4800000000000004</c:v>
                </c:pt>
                <c:pt idx="326">
                  <c:v>4.46</c:v>
                </c:pt>
                <c:pt idx="327">
                  <c:v>4.4300000000000006</c:v>
                </c:pt>
                <c:pt idx="328">
                  <c:v>4.41</c:v>
                </c:pt>
                <c:pt idx="329">
                  <c:v>4.3899999999999997</c:v>
                </c:pt>
                <c:pt idx="330">
                  <c:v>4.37</c:v>
                </c:pt>
                <c:pt idx="331">
                  <c:v>4.3499999999999996</c:v>
                </c:pt>
                <c:pt idx="332">
                  <c:v>4.33</c:v>
                </c:pt>
                <c:pt idx="333">
                  <c:v>4.3099999999999996</c:v>
                </c:pt>
                <c:pt idx="334">
                  <c:v>4.29</c:v>
                </c:pt>
                <c:pt idx="335">
                  <c:v>4.2699999999999996</c:v>
                </c:pt>
                <c:pt idx="336">
                  <c:v>4.25</c:v>
                </c:pt>
                <c:pt idx="337">
                  <c:v>4.2300000000000004</c:v>
                </c:pt>
                <c:pt idx="338">
                  <c:v>4.21</c:v>
                </c:pt>
                <c:pt idx="339">
                  <c:v>4.1899999999999995</c:v>
                </c:pt>
                <c:pt idx="340">
                  <c:v>4.18</c:v>
                </c:pt>
                <c:pt idx="341">
                  <c:v>4.1599999999999993</c:v>
                </c:pt>
                <c:pt idx="342">
                  <c:v>4.1399999999999997</c:v>
                </c:pt>
                <c:pt idx="343">
                  <c:v>4.13</c:v>
                </c:pt>
                <c:pt idx="344">
                  <c:v>4.1099999999999994</c:v>
                </c:pt>
                <c:pt idx="345">
                  <c:v>4.0999999999999996</c:v>
                </c:pt>
                <c:pt idx="346">
                  <c:v>4.09</c:v>
                </c:pt>
                <c:pt idx="347">
                  <c:v>4.07</c:v>
                </c:pt>
                <c:pt idx="348">
                  <c:v>4.0599999999999996</c:v>
                </c:pt>
                <c:pt idx="349">
                  <c:v>4.05</c:v>
                </c:pt>
                <c:pt idx="350">
                  <c:v>4.04</c:v>
                </c:pt>
                <c:pt idx="351">
                  <c:v>4.03</c:v>
                </c:pt>
                <c:pt idx="352">
                  <c:v>4.0199999999999996</c:v>
                </c:pt>
                <c:pt idx="353">
                  <c:v>4.0199999999999996</c:v>
                </c:pt>
                <c:pt idx="354">
                  <c:v>4.01</c:v>
                </c:pt>
                <c:pt idx="355">
                  <c:v>4</c:v>
                </c:pt>
                <c:pt idx="356">
                  <c:v>4</c:v>
                </c:pt>
                <c:pt idx="357">
                  <c:v>3.9899999999999998</c:v>
                </c:pt>
                <c:pt idx="358">
                  <c:v>3.9899999999999998</c:v>
                </c:pt>
                <c:pt idx="359">
                  <c:v>3.9899999999999998</c:v>
                </c:pt>
                <c:pt idx="360">
                  <c:v>3.9899999999999998</c:v>
                </c:pt>
                <c:pt idx="361">
                  <c:v>3.9899999999999998</c:v>
                </c:pt>
                <c:pt idx="362">
                  <c:v>3.9899999999999998</c:v>
                </c:pt>
                <c:pt idx="363">
                  <c:v>3.9899999999999998</c:v>
                </c:pt>
                <c:pt idx="364">
                  <c:v>3.9899999999999998</c:v>
                </c:pt>
              </c:numCache>
            </c:numRef>
          </c:val>
        </c:ser>
        <c:dLbls/>
        <c:marker val="1"/>
        <c:axId val="114835456"/>
        <c:axId val="114837376"/>
      </c:lineChart>
      <c:dateAx>
        <c:axId val="11483545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400"/>
                </a:pPr>
                <a:r>
                  <a:rPr lang="en-US" sz="1400" dirty="0" smtClean="0"/>
                  <a:t>Month</a:t>
                </a:r>
                <a:endParaRPr lang="en-US" sz="1400" dirty="0"/>
              </a:p>
            </c:rich>
          </c:tx>
          <c:layout/>
        </c:title>
        <c:numFmt formatCode="mmm\ " sourceLinked="0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4837376"/>
        <c:crosses val="autoZero"/>
        <c:auto val="1"/>
        <c:lblOffset val="100"/>
        <c:baseTimeUnit val="days"/>
        <c:majorUnit val="1"/>
        <c:majorTimeUnit val="months"/>
        <c:minorUnit val="1"/>
        <c:minorTimeUnit val="months"/>
      </c:dateAx>
      <c:valAx>
        <c:axId val="114837376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 sz="1600"/>
                </a:pPr>
                <a:r>
                  <a:rPr lang="en-US" sz="1600"/>
                  <a:t>Long Term Mean Values (mm)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483545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3200"/>
            </a:pPr>
            <a:endParaRPr lang="fr-FR"/>
          </a:p>
        </c:txPr>
      </c:legendEntry>
      <c:legendEntry>
        <c:idx val="1"/>
        <c:txPr>
          <a:bodyPr/>
          <a:lstStyle/>
          <a:p>
            <a:pPr>
              <a:defRPr sz="2800"/>
            </a:pPr>
            <a:endParaRPr lang="fr-FR"/>
          </a:p>
        </c:txPr>
      </c:legendEntry>
      <c:layout>
        <c:manualLayout>
          <c:xMode val="edge"/>
          <c:yMode val="edge"/>
          <c:x val="9.3638938697019336E-2"/>
          <c:y val="0.23711044664232089"/>
          <c:w val="0.39384733158355223"/>
          <c:h val="0.285095934446295"/>
        </c:manualLayout>
      </c:layout>
      <c:txPr>
        <a:bodyPr/>
        <a:lstStyle/>
        <a:p>
          <a:pPr>
            <a:defRPr lang="en-US"/>
          </a:pPr>
          <a:endParaRPr lang="fr-FR"/>
        </a:p>
      </c:txPr>
    </c:legend>
    <c:plotVisOnly val="1"/>
    <c:dispBlanksAs val="gap"/>
  </c:chart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0331948302380565E-2"/>
          <c:y val="5.1400554097404488E-2"/>
          <c:w val="0.90610500218085321"/>
          <c:h val="0.72764852942194891"/>
        </c:manualLayout>
      </c:layout>
      <c:barChart>
        <c:barDir val="col"/>
        <c:grouping val="clustered"/>
        <c:ser>
          <c:idx val="1"/>
          <c:order val="0"/>
          <c:tx>
            <c:strRef>
              <c:f>assesment!$E$25</c:f>
              <c:strCache>
                <c:ptCount val="1"/>
                <c:pt idx="0">
                  <c:v>% of Structure</c:v>
                </c:pt>
              </c:strCache>
            </c:strRef>
          </c:tx>
          <c:spPr>
            <a:blipFill>
              <a:blip xmlns:r="http://schemas.openxmlformats.org/officeDocument/2006/relationships" r:embed="rId2"/>
              <a:tile tx="0" ty="0" sx="100000" sy="100000" flip="none" algn="tl"/>
            </a:blipFill>
          </c:spPr>
          <c:dLbls>
            <c:dLbl>
              <c:idx val="3"/>
              <c:spPr>
                <a:noFill/>
              </c:spPr>
              <c:txPr>
                <a:bodyPr/>
                <a:lstStyle/>
                <a:p>
                  <a:pPr>
                    <a:defRPr lang="en-US"/>
                  </a:pPr>
                  <a:endParaRPr lang="fr-FR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/>
                </a:pPr>
                <a:endParaRPr lang="fr-F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assesment!$C$26:$C$34</c:f>
              <c:strCache>
                <c:ptCount val="9"/>
                <c:pt idx="0">
                  <c:v>Shallow Well</c:v>
                </c:pt>
                <c:pt idx="1">
                  <c:v>CBT</c:v>
                </c:pt>
                <c:pt idx="2">
                  <c:v>Vegetative Barrier</c:v>
                </c:pt>
                <c:pt idx="3">
                  <c:v>Bund (stone or soil)</c:v>
                </c:pt>
                <c:pt idx="4">
                  <c:v>Contour Farming</c:v>
                </c:pt>
                <c:pt idx="5">
                  <c:v>Deep Tillage</c:v>
                </c:pt>
                <c:pt idx="6">
                  <c:v>Constructed water pool</c:v>
                </c:pt>
                <c:pt idx="7">
                  <c:v>Dam or dike</c:v>
                </c:pt>
                <c:pt idx="8">
                  <c:v>other</c:v>
                </c:pt>
              </c:strCache>
            </c:strRef>
          </c:cat>
          <c:val>
            <c:numRef>
              <c:f>assesment!$E$26:$E$34</c:f>
              <c:numCache>
                <c:formatCode>General</c:formatCode>
                <c:ptCount val="9"/>
                <c:pt idx="0">
                  <c:v>32</c:v>
                </c:pt>
                <c:pt idx="1">
                  <c:v>26</c:v>
                </c:pt>
                <c:pt idx="2">
                  <c:v>12</c:v>
                </c:pt>
                <c:pt idx="3">
                  <c:v>12</c:v>
                </c:pt>
                <c:pt idx="4">
                  <c:v>6</c:v>
                </c:pt>
                <c:pt idx="5">
                  <c:v>6</c:v>
                </c:pt>
                <c:pt idx="6">
                  <c:v>3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</c:ser>
        <c:dLbls/>
        <c:axId val="115021312"/>
        <c:axId val="115022848"/>
      </c:barChart>
      <c:catAx>
        <c:axId val="1150213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022848"/>
        <c:crosses val="autoZero"/>
        <c:auto val="1"/>
        <c:lblAlgn val="ctr"/>
        <c:lblOffset val="100"/>
      </c:catAx>
      <c:valAx>
        <c:axId val="115022848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 sz="1200">
                    <a:latin typeface="Times New Roman" pitchFamily="18" charset="0"/>
                    <a:cs typeface="Times New Roman" pitchFamily="18" charset="0"/>
                  </a:rPr>
                  <a:t>Percentage of Structure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021312"/>
        <c:crosses val="autoZero"/>
        <c:crossBetween val="between"/>
      </c:valAx>
    </c:plotArea>
    <c:plotVisOnly val="1"/>
    <c:dispBlanksAs val="gap"/>
  </c:chart>
  <c:externalData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0.13371062992125982"/>
          <c:y val="5.1400554097404488E-2"/>
          <c:w val="0.81675659395034628"/>
          <c:h val="0.706373213764946"/>
        </c:manualLayout>
      </c:layout>
      <c:barChart>
        <c:barDir val="col"/>
        <c:grouping val="clustered"/>
        <c:ser>
          <c:idx val="0"/>
          <c:order val="0"/>
          <c:tx>
            <c:strRef>
              <c:f>Sheet1!$I$2</c:f>
              <c:strCache>
                <c:ptCount val="1"/>
                <c:pt idx="0">
                  <c:v>Dieba</c:v>
                </c:pt>
              </c:strCache>
            </c:strRef>
          </c:tx>
          <c:cat>
            <c:strRef>
              <c:f>Sheet1!$H$3:$H$9</c:f>
              <c:strCache>
                <c:ptCount val="7"/>
                <c:pt idx="0">
                  <c:v>1950-1960</c:v>
                </c:pt>
                <c:pt idx="1">
                  <c:v>1960-1970</c:v>
                </c:pt>
                <c:pt idx="2">
                  <c:v>1970-1980</c:v>
                </c:pt>
                <c:pt idx="3">
                  <c:v>1980-1990</c:v>
                </c:pt>
                <c:pt idx="4">
                  <c:v>1990-2000</c:v>
                </c:pt>
                <c:pt idx="5">
                  <c:v>2000-2010</c:v>
                </c:pt>
                <c:pt idx="6">
                  <c:v>2010-2014</c:v>
                </c:pt>
              </c:strCache>
            </c:strRef>
          </c:cat>
          <c:val>
            <c:numRef>
              <c:f>Sheet1!$I$3:$I$9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0.22</c:v>
                </c:pt>
                <c:pt idx="4">
                  <c:v>8.0000000000000016E-2</c:v>
                </c:pt>
                <c:pt idx="5">
                  <c:v>0.28000000000000008</c:v>
                </c:pt>
                <c:pt idx="6">
                  <c:v>7.0000000000000021E-2</c:v>
                </c:pt>
              </c:numCache>
            </c:numRef>
          </c:val>
        </c:ser>
        <c:ser>
          <c:idx val="1"/>
          <c:order val="1"/>
          <c:tx>
            <c:strRef>
              <c:f>Sheet1!$J$2</c:f>
              <c:strCache>
                <c:ptCount val="1"/>
                <c:pt idx="0">
                  <c:v>Flola</c:v>
                </c:pt>
              </c:strCache>
            </c:strRef>
          </c:tx>
          <c:cat>
            <c:strRef>
              <c:f>Sheet1!$H$3:$H$9</c:f>
              <c:strCache>
                <c:ptCount val="7"/>
                <c:pt idx="0">
                  <c:v>1950-1960</c:v>
                </c:pt>
                <c:pt idx="1">
                  <c:v>1960-1970</c:v>
                </c:pt>
                <c:pt idx="2">
                  <c:v>1970-1980</c:v>
                </c:pt>
                <c:pt idx="3">
                  <c:v>1980-1990</c:v>
                </c:pt>
                <c:pt idx="4">
                  <c:v>1990-2000</c:v>
                </c:pt>
                <c:pt idx="5">
                  <c:v>2000-2010</c:v>
                </c:pt>
                <c:pt idx="6">
                  <c:v>2010-2014</c:v>
                </c:pt>
              </c:strCache>
            </c:strRef>
          </c:cat>
          <c:val>
            <c:numRef>
              <c:f>Sheet1!$J$3:$J$9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0.17</c:v>
                </c:pt>
                <c:pt idx="4">
                  <c:v>0</c:v>
                </c:pt>
                <c:pt idx="5">
                  <c:v>0.58000000000000007</c:v>
                </c:pt>
                <c:pt idx="6">
                  <c:v>0.25</c:v>
                </c:pt>
              </c:numCache>
            </c:numRef>
          </c:val>
        </c:ser>
        <c:ser>
          <c:idx val="2"/>
          <c:order val="2"/>
          <c:tx>
            <c:strRef>
              <c:f>Sheet1!$K$2</c:f>
              <c:strCache>
                <c:ptCount val="1"/>
                <c:pt idx="0">
                  <c:v>Sibirila</c:v>
                </c:pt>
              </c:strCache>
            </c:strRef>
          </c:tx>
          <c:cat>
            <c:strRef>
              <c:f>Sheet1!$H$3:$H$9</c:f>
              <c:strCache>
                <c:ptCount val="7"/>
                <c:pt idx="0">
                  <c:v>1950-1960</c:v>
                </c:pt>
                <c:pt idx="1">
                  <c:v>1960-1970</c:v>
                </c:pt>
                <c:pt idx="2">
                  <c:v>1970-1980</c:v>
                </c:pt>
                <c:pt idx="3">
                  <c:v>1980-1990</c:v>
                </c:pt>
                <c:pt idx="4">
                  <c:v>1990-2000</c:v>
                </c:pt>
                <c:pt idx="5">
                  <c:v>2000-2010</c:v>
                </c:pt>
                <c:pt idx="6">
                  <c:v>2010-2014</c:v>
                </c:pt>
              </c:strCache>
            </c:strRef>
          </c:cat>
          <c:val>
            <c:numRef>
              <c:f>Sheet1!$K$3:$K$9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0.15000000000000002</c:v>
                </c:pt>
                <c:pt idx="5">
                  <c:v>0.85000000000000009</c:v>
                </c:pt>
                <c:pt idx="6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Sheet1!$L$2</c:f>
              <c:strCache>
                <c:ptCount val="1"/>
                <c:pt idx="0">
                  <c:v>Madina</c:v>
                </c:pt>
              </c:strCache>
            </c:strRef>
          </c:tx>
          <c:cat>
            <c:strRef>
              <c:f>Sheet1!$H$3:$H$9</c:f>
              <c:strCache>
                <c:ptCount val="7"/>
                <c:pt idx="0">
                  <c:v>1950-1960</c:v>
                </c:pt>
                <c:pt idx="1">
                  <c:v>1960-1970</c:v>
                </c:pt>
                <c:pt idx="2">
                  <c:v>1970-1980</c:v>
                </c:pt>
                <c:pt idx="3">
                  <c:v>1980-1990</c:v>
                </c:pt>
                <c:pt idx="4">
                  <c:v>1990-2000</c:v>
                </c:pt>
                <c:pt idx="5">
                  <c:v>2000-2010</c:v>
                </c:pt>
                <c:pt idx="6">
                  <c:v>2010-2014</c:v>
                </c:pt>
              </c:strCache>
            </c:strRef>
          </c:cat>
          <c:val>
            <c:numRef>
              <c:f>Sheet1!$L$3:$L$9</c:f>
              <c:numCache>
                <c:formatCode>0%</c:formatCode>
                <c:ptCount val="7"/>
                <c:pt idx="0">
                  <c:v>0.24000000000000002</c:v>
                </c:pt>
                <c:pt idx="1">
                  <c:v>0.14000000000000001</c:v>
                </c:pt>
                <c:pt idx="2">
                  <c:v>3.0000000000000002E-2</c:v>
                </c:pt>
                <c:pt idx="3">
                  <c:v>3.0000000000000002E-2</c:v>
                </c:pt>
                <c:pt idx="4">
                  <c:v>3.0000000000000002E-2</c:v>
                </c:pt>
                <c:pt idx="5">
                  <c:v>0.28000000000000008</c:v>
                </c:pt>
                <c:pt idx="6">
                  <c:v>0.34</c:v>
                </c:pt>
              </c:numCache>
            </c:numRef>
          </c:val>
        </c:ser>
        <c:ser>
          <c:idx val="4"/>
          <c:order val="4"/>
          <c:tx>
            <c:strRef>
              <c:f>Sheet1!$M$2</c:f>
              <c:strCache>
                <c:ptCount val="1"/>
                <c:pt idx="0">
                  <c:v>Yorobougoula</c:v>
                </c:pt>
              </c:strCache>
            </c:strRef>
          </c:tx>
          <c:cat>
            <c:strRef>
              <c:f>Sheet1!$H$3:$H$9</c:f>
              <c:strCache>
                <c:ptCount val="7"/>
                <c:pt idx="0">
                  <c:v>1950-1960</c:v>
                </c:pt>
                <c:pt idx="1">
                  <c:v>1960-1970</c:v>
                </c:pt>
                <c:pt idx="2">
                  <c:v>1970-1980</c:v>
                </c:pt>
                <c:pt idx="3">
                  <c:v>1980-1990</c:v>
                </c:pt>
                <c:pt idx="4">
                  <c:v>1990-2000</c:v>
                </c:pt>
                <c:pt idx="5">
                  <c:v>2000-2010</c:v>
                </c:pt>
                <c:pt idx="6">
                  <c:v>2010-2014</c:v>
                </c:pt>
              </c:strCache>
            </c:strRef>
          </c:cat>
          <c:val>
            <c:numRef>
              <c:f>Sheet1!$M$3:$M$9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0.24000000000000002</c:v>
                </c:pt>
                <c:pt idx="4">
                  <c:v>0.22</c:v>
                </c:pt>
                <c:pt idx="5">
                  <c:v>0.25</c:v>
                </c:pt>
                <c:pt idx="6">
                  <c:v>0.29000000000000004</c:v>
                </c:pt>
              </c:numCache>
            </c:numRef>
          </c:val>
        </c:ser>
        <c:dLbls/>
        <c:axId val="115084288"/>
        <c:axId val="115090560"/>
      </c:barChart>
      <c:catAx>
        <c:axId val="11508428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Year</a:t>
                </a:r>
              </a:p>
            </c:rich>
          </c:tx>
          <c:layout/>
        </c:title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090560"/>
        <c:crosses val="autoZero"/>
        <c:auto val="1"/>
        <c:lblAlgn val="ctr"/>
        <c:lblOffset val="100"/>
      </c:catAx>
      <c:valAx>
        <c:axId val="115090560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Frequency </a:t>
                </a:r>
              </a:p>
            </c:rich>
          </c:tx>
          <c:layout/>
        </c:title>
        <c:numFmt formatCode="0%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084288"/>
        <c:crosses val="autoZero"/>
        <c:crossBetween val="between"/>
        <c:majorUnit val="0.2"/>
      </c:valAx>
    </c:plotArea>
    <c:legend>
      <c:legendPos val="r"/>
      <c:layout>
        <c:manualLayout>
          <c:xMode val="edge"/>
          <c:yMode val="edge"/>
          <c:x val="0.16729404792142924"/>
          <c:y val="6.8484616506270052E-2"/>
          <c:w val="0.33897982014543276"/>
          <c:h val="0.43247472538154969"/>
        </c:manualLayout>
      </c:layout>
      <c:txPr>
        <a:bodyPr/>
        <a:lstStyle/>
        <a:p>
          <a:pPr>
            <a:defRPr lang="en-US" sz="1600"/>
          </a:pPr>
          <a:endParaRPr lang="fr-FR"/>
        </a:p>
      </c:txPr>
    </c:legend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0.16617962323054933"/>
          <c:y val="5.1400554097404488E-2"/>
          <c:w val="0.81645977706024153"/>
          <c:h val="0.64443560313937598"/>
        </c:manualLayout>
      </c:layout>
      <c:barChart>
        <c:barDir val="col"/>
        <c:grouping val="clustered"/>
        <c:ser>
          <c:idx val="0"/>
          <c:order val="0"/>
          <c:tx>
            <c:strRef>
              <c:f>'1- Year of construction - C10'!$N$4</c:f>
              <c:strCache>
                <c:ptCount val="1"/>
                <c:pt idx="0">
                  <c:v>ZANZONI</c:v>
                </c:pt>
              </c:strCache>
            </c:strRef>
          </c:tx>
          <c:cat>
            <c:strRef>
              <c:f>'1- Year of construction - C10'!$J$5:$J$16</c:f>
              <c:strCache>
                <c:ptCount val="12"/>
                <c:pt idx="0">
                  <c:v>[1900-1910]</c:v>
                </c:pt>
                <c:pt idx="1">
                  <c:v>[1910-1920]</c:v>
                </c:pt>
                <c:pt idx="2">
                  <c:v>[1920-1930]</c:v>
                </c:pt>
                <c:pt idx="3">
                  <c:v>[1930-1940]</c:v>
                </c:pt>
                <c:pt idx="4">
                  <c:v>[1940-1950]</c:v>
                </c:pt>
                <c:pt idx="5">
                  <c:v>[1950-1960]</c:v>
                </c:pt>
                <c:pt idx="6">
                  <c:v>[1960-1970]</c:v>
                </c:pt>
                <c:pt idx="7">
                  <c:v>[1970-1980]</c:v>
                </c:pt>
                <c:pt idx="8">
                  <c:v>[1980-1990]</c:v>
                </c:pt>
                <c:pt idx="9">
                  <c:v>[1990-2000]</c:v>
                </c:pt>
                <c:pt idx="10">
                  <c:v>[2000-2010]</c:v>
                </c:pt>
                <c:pt idx="11">
                  <c:v>[2010-2014]</c:v>
                </c:pt>
              </c:strCache>
            </c:strRef>
          </c:cat>
          <c:val>
            <c:numRef>
              <c:f>'1- Year of construction - C10'!$N$5:$N$16</c:f>
              <c:numCache>
                <c:formatCode>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6.0240963855421707E-2</c:v>
                </c:pt>
                <c:pt idx="4">
                  <c:v>0</c:v>
                </c:pt>
                <c:pt idx="5">
                  <c:v>0</c:v>
                </c:pt>
                <c:pt idx="6">
                  <c:v>3.614457831325301E-2</c:v>
                </c:pt>
                <c:pt idx="7">
                  <c:v>9.6385542168674718E-2</c:v>
                </c:pt>
                <c:pt idx="8">
                  <c:v>0.12048192771084337</c:v>
                </c:pt>
                <c:pt idx="9">
                  <c:v>0.15662650602409639</c:v>
                </c:pt>
                <c:pt idx="10">
                  <c:v>0.39759036144578325</c:v>
                </c:pt>
                <c:pt idx="11">
                  <c:v>0.13253012048192775</c:v>
                </c:pt>
              </c:numCache>
            </c:numRef>
          </c:val>
        </c:ser>
        <c:ser>
          <c:idx val="1"/>
          <c:order val="1"/>
          <c:tx>
            <c:strRef>
              <c:f>'1- Year of construction - C10'!$P$4</c:f>
              <c:strCache>
                <c:ptCount val="1"/>
                <c:pt idx="0">
                  <c:v>NAMPOSSELA</c:v>
                </c:pt>
              </c:strCache>
            </c:strRef>
          </c:tx>
          <c:cat>
            <c:strRef>
              <c:f>'1- Year of construction - C10'!$J$5:$J$16</c:f>
              <c:strCache>
                <c:ptCount val="12"/>
                <c:pt idx="0">
                  <c:v>[1900-1910]</c:v>
                </c:pt>
                <c:pt idx="1">
                  <c:v>[1910-1920]</c:v>
                </c:pt>
                <c:pt idx="2">
                  <c:v>[1920-1930]</c:v>
                </c:pt>
                <c:pt idx="3">
                  <c:v>[1930-1940]</c:v>
                </c:pt>
                <c:pt idx="4">
                  <c:v>[1940-1950]</c:v>
                </c:pt>
                <c:pt idx="5">
                  <c:v>[1950-1960]</c:v>
                </c:pt>
                <c:pt idx="6">
                  <c:v>[1960-1970]</c:v>
                </c:pt>
                <c:pt idx="7">
                  <c:v>[1970-1980]</c:v>
                </c:pt>
                <c:pt idx="8">
                  <c:v>[1980-1990]</c:v>
                </c:pt>
                <c:pt idx="9">
                  <c:v>[1990-2000]</c:v>
                </c:pt>
                <c:pt idx="10">
                  <c:v>[2000-2010]</c:v>
                </c:pt>
                <c:pt idx="11">
                  <c:v>[2010-2014]</c:v>
                </c:pt>
              </c:strCache>
            </c:strRef>
          </c:cat>
          <c:val>
            <c:numRef>
              <c:f>'1- Year of construction - C10'!$P$5:$P$16</c:f>
              <c:numCache>
                <c:formatCode>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3.0303030303030307E-2</c:v>
                </c:pt>
                <c:pt idx="9">
                  <c:v>0.15151515151515157</c:v>
                </c:pt>
                <c:pt idx="10">
                  <c:v>0.60606060606060619</c:v>
                </c:pt>
                <c:pt idx="11">
                  <c:v>0.21212121212121215</c:v>
                </c:pt>
              </c:numCache>
            </c:numRef>
          </c:val>
        </c:ser>
        <c:ser>
          <c:idx val="2"/>
          <c:order val="2"/>
          <c:tx>
            <c:strRef>
              <c:f>'1- Year of construction - C10'!$R$4</c:f>
              <c:strCache>
                <c:ptCount val="1"/>
                <c:pt idx="0">
                  <c:v>N'GOLONIANASSO</c:v>
                </c:pt>
              </c:strCache>
            </c:strRef>
          </c:tx>
          <c:cat>
            <c:strRef>
              <c:f>'1- Year of construction - C10'!$J$5:$J$16</c:f>
              <c:strCache>
                <c:ptCount val="12"/>
                <c:pt idx="0">
                  <c:v>[1900-1910]</c:v>
                </c:pt>
                <c:pt idx="1">
                  <c:v>[1910-1920]</c:v>
                </c:pt>
                <c:pt idx="2">
                  <c:v>[1920-1930]</c:v>
                </c:pt>
                <c:pt idx="3">
                  <c:v>[1930-1940]</c:v>
                </c:pt>
                <c:pt idx="4">
                  <c:v>[1940-1950]</c:v>
                </c:pt>
                <c:pt idx="5">
                  <c:v>[1950-1960]</c:v>
                </c:pt>
                <c:pt idx="6">
                  <c:v>[1960-1970]</c:v>
                </c:pt>
                <c:pt idx="7">
                  <c:v>[1970-1980]</c:v>
                </c:pt>
                <c:pt idx="8">
                  <c:v>[1980-1990]</c:v>
                </c:pt>
                <c:pt idx="9">
                  <c:v>[1990-2000]</c:v>
                </c:pt>
                <c:pt idx="10">
                  <c:v>[2000-2010]</c:v>
                </c:pt>
                <c:pt idx="11">
                  <c:v>[2010-2014]</c:v>
                </c:pt>
              </c:strCache>
            </c:strRef>
          </c:cat>
          <c:val>
            <c:numRef>
              <c:f>'1- Year of construction - C10'!$R$5:$R$16</c:f>
              <c:numCache>
                <c:formatCode>0%</c:formatCode>
                <c:ptCount val="12"/>
                <c:pt idx="0">
                  <c:v>0</c:v>
                </c:pt>
                <c:pt idx="1">
                  <c:v>1.3157894736842106E-2</c:v>
                </c:pt>
                <c:pt idx="2">
                  <c:v>0</c:v>
                </c:pt>
                <c:pt idx="3">
                  <c:v>2.6315789473684213E-2</c:v>
                </c:pt>
                <c:pt idx="4">
                  <c:v>0</c:v>
                </c:pt>
                <c:pt idx="5">
                  <c:v>2.6315789473684213E-2</c:v>
                </c:pt>
                <c:pt idx="6">
                  <c:v>9.2105263157894759E-2</c:v>
                </c:pt>
                <c:pt idx="7">
                  <c:v>0.14473684210526322</c:v>
                </c:pt>
                <c:pt idx="8">
                  <c:v>0.18421052631578944</c:v>
                </c:pt>
                <c:pt idx="9">
                  <c:v>0.31578947368421062</c:v>
                </c:pt>
                <c:pt idx="10">
                  <c:v>0.14473684210526322</c:v>
                </c:pt>
                <c:pt idx="11">
                  <c:v>5.2631578947368425E-2</c:v>
                </c:pt>
              </c:numCache>
            </c:numRef>
          </c:val>
        </c:ser>
        <c:ser>
          <c:idx val="3"/>
          <c:order val="3"/>
          <c:tx>
            <c:strRef>
              <c:f>'1- Year of construction - C10'!$T$4</c:f>
              <c:strCache>
                <c:ptCount val="1"/>
                <c:pt idx="0">
                  <c:v>SIRAKELE</c:v>
                </c:pt>
              </c:strCache>
            </c:strRef>
          </c:tx>
          <c:cat>
            <c:strRef>
              <c:f>'1- Year of construction - C10'!$J$5:$J$16</c:f>
              <c:strCache>
                <c:ptCount val="12"/>
                <c:pt idx="0">
                  <c:v>[1900-1910]</c:v>
                </c:pt>
                <c:pt idx="1">
                  <c:v>[1910-1920]</c:v>
                </c:pt>
                <c:pt idx="2">
                  <c:v>[1920-1930]</c:v>
                </c:pt>
                <c:pt idx="3">
                  <c:v>[1930-1940]</c:v>
                </c:pt>
                <c:pt idx="4">
                  <c:v>[1940-1950]</c:v>
                </c:pt>
                <c:pt idx="5">
                  <c:v>[1950-1960]</c:v>
                </c:pt>
                <c:pt idx="6">
                  <c:v>[1960-1970]</c:v>
                </c:pt>
                <c:pt idx="7">
                  <c:v>[1970-1980]</c:v>
                </c:pt>
                <c:pt idx="8">
                  <c:v>[1980-1990]</c:v>
                </c:pt>
                <c:pt idx="9">
                  <c:v>[1990-2000]</c:v>
                </c:pt>
                <c:pt idx="10">
                  <c:v>[2000-2010]</c:v>
                </c:pt>
                <c:pt idx="11">
                  <c:v>[2010-2014]</c:v>
                </c:pt>
              </c:strCache>
            </c:strRef>
          </c:cat>
          <c:val>
            <c:numRef>
              <c:f>'1- Year of construction - C10'!$T$5:$T$16</c:f>
              <c:numCache>
                <c:formatCode>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4.0816326530612262E-2</c:v>
                </c:pt>
                <c:pt idx="4">
                  <c:v>0</c:v>
                </c:pt>
                <c:pt idx="5">
                  <c:v>0.10204081632653061</c:v>
                </c:pt>
                <c:pt idx="6">
                  <c:v>0.1428571428571429</c:v>
                </c:pt>
                <c:pt idx="7">
                  <c:v>0.1428571428571429</c:v>
                </c:pt>
                <c:pt idx="8">
                  <c:v>8.1632653061224497E-2</c:v>
                </c:pt>
                <c:pt idx="9">
                  <c:v>0.10204081632653061</c:v>
                </c:pt>
                <c:pt idx="10">
                  <c:v>0.28571428571428581</c:v>
                </c:pt>
                <c:pt idx="11">
                  <c:v>0.10204081632653061</c:v>
                </c:pt>
              </c:numCache>
            </c:numRef>
          </c:val>
        </c:ser>
        <c:ser>
          <c:idx val="4"/>
          <c:order val="4"/>
          <c:tx>
            <c:strRef>
              <c:f>'1- Year of construction - C10'!$V$4</c:f>
              <c:strCache>
                <c:ptCount val="1"/>
                <c:pt idx="0">
                  <c:v>M'PESSOBA</c:v>
                </c:pt>
              </c:strCache>
            </c:strRef>
          </c:tx>
          <c:cat>
            <c:strRef>
              <c:f>'1- Year of construction - C10'!$J$5:$J$16</c:f>
              <c:strCache>
                <c:ptCount val="12"/>
                <c:pt idx="0">
                  <c:v>[1900-1910]</c:v>
                </c:pt>
                <c:pt idx="1">
                  <c:v>[1910-1920]</c:v>
                </c:pt>
                <c:pt idx="2">
                  <c:v>[1920-1930]</c:v>
                </c:pt>
                <c:pt idx="3">
                  <c:v>[1930-1940]</c:v>
                </c:pt>
                <c:pt idx="4">
                  <c:v>[1940-1950]</c:v>
                </c:pt>
                <c:pt idx="5">
                  <c:v>[1950-1960]</c:v>
                </c:pt>
                <c:pt idx="6">
                  <c:v>[1960-1970]</c:v>
                </c:pt>
                <c:pt idx="7">
                  <c:v>[1970-1980]</c:v>
                </c:pt>
                <c:pt idx="8">
                  <c:v>[1980-1990]</c:v>
                </c:pt>
                <c:pt idx="9">
                  <c:v>[1990-2000]</c:v>
                </c:pt>
                <c:pt idx="10">
                  <c:v>[2000-2010]</c:v>
                </c:pt>
                <c:pt idx="11">
                  <c:v>[2010-2014]</c:v>
                </c:pt>
              </c:strCache>
            </c:strRef>
          </c:cat>
          <c:val>
            <c:numRef>
              <c:f>'1- Year of construction - C10'!$V$5:$V$16</c:f>
              <c:numCache>
                <c:formatCode>0%</c:formatCode>
                <c:ptCount val="12"/>
                <c:pt idx="0">
                  <c:v>3.5714285714285712E-2</c:v>
                </c:pt>
                <c:pt idx="1">
                  <c:v>3.5714285714285712E-2</c:v>
                </c:pt>
                <c:pt idx="2">
                  <c:v>1.1904761904761906E-2</c:v>
                </c:pt>
                <c:pt idx="3">
                  <c:v>4.7619047619047623E-2</c:v>
                </c:pt>
                <c:pt idx="4">
                  <c:v>2.3809523809523812E-2</c:v>
                </c:pt>
                <c:pt idx="5">
                  <c:v>3.5714285714285712E-2</c:v>
                </c:pt>
                <c:pt idx="6">
                  <c:v>7.1428571428571425E-2</c:v>
                </c:pt>
                <c:pt idx="7">
                  <c:v>0.1428571428571429</c:v>
                </c:pt>
                <c:pt idx="8">
                  <c:v>0.23809523809523814</c:v>
                </c:pt>
                <c:pt idx="9">
                  <c:v>0.16666666666666666</c:v>
                </c:pt>
                <c:pt idx="10">
                  <c:v>0.10714285714285714</c:v>
                </c:pt>
                <c:pt idx="11">
                  <c:v>8.3333333333333343E-2</c:v>
                </c:pt>
              </c:numCache>
            </c:numRef>
          </c:val>
        </c:ser>
        <c:dLbls/>
        <c:axId val="115153152"/>
        <c:axId val="115175808"/>
      </c:barChart>
      <c:catAx>
        <c:axId val="1151531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Year</a:t>
                </a:r>
              </a:p>
            </c:rich>
          </c:tx>
          <c:layout>
            <c:manualLayout>
              <c:xMode val="edge"/>
              <c:yMode val="edge"/>
              <c:x val="0.51421787123600371"/>
              <c:y val="0.90924176144648583"/>
            </c:manualLayout>
          </c:layout>
        </c:title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175808"/>
        <c:crosses val="autoZero"/>
        <c:auto val="1"/>
        <c:lblAlgn val="ctr"/>
        <c:lblOffset val="100"/>
      </c:catAx>
      <c:valAx>
        <c:axId val="115175808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Frequency</a:t>
                </a:r>
              </a:p>
            </c:rich>
          </c:tx>
          <c:layout>
            <c:manualLayout>
              <c:xMode val="edge"/>
              <c:yMode val="edge"/>
              <c:x val="5.1185271645441443E-3"/>
              <c:y val="0.28059492563429578"/>
            </c:manualLayout>
          </c:layout>
        </c:title>
        <c:numFmt formatCode="0%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153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8429175300455869"/>
          <c:y val="6.3854986876640443E-2"/>
          <c:w val="0.61766716002604927"/>
          <c:h val="0.39088725856032336"/>
        </c:manualLayout>
      </c:layout>
      <c:txPr>
        <a:bodyPr/>
        <a:lstStyle/>
        <a:p>
          <a:pPr>
            <a:defRPr lang="en-US" sz="1600"/>
          </a:pPr>
          <a:endParaRPr lang="fr-FR"/>
        </a:p>
      </c:txPr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0.11820395046773002"/>
          <c:y val="2.9197302718112612E-2"/>
          <c:w val="0.8513698768423178"/>
          <c:h val="0.70296806649168864"/>
        </c:manualLayout>
      </c:layout>
      <c:barChart>
        <c:barDir val="col"/>
        <c:grouping val="clustered"/>
        <c:ser>
          <c:idx val="0"/>
          <c:order val="0"/>
          <c:tx>
            <c:strRef>
              <c:f>'2- Depth of construction l=2'!$N$3</c:f>
              <c:strCache>
                <c:ptCount val="1"/>
                <c:pt idx="0">
                  <c:v>Dieba</c:v>
                </c:pt>
              </c:strCache>
            </c:strRef>
          </c:tx>
          <c:cat>
            <c:strRef>
              <c:f>'2- Depth of construction l=2'!$J$4:$J$20</c:f>
              <c:strCache>
                <c:ptCount val="17"/>
                <c:pt idx="0">
                  <c:v>[0.5-2.5]</c:v>
                </c:pt>
                <c:pt idx="1">
                  <c:v>[2.5-4.5]</c:v>
                </c:pt>
                <c:pt idx="2">
                  <c:v>[4.5-6.5]</c:v>
                </c:pt>
                <c:pt idx="3">
                  <c:v>[6.5-8.5]</c:v>
                </c:pt>
                <c:pt idx="4">
                  <c:v>[8.5-10.5]</c:v>
                </c:pt>
                <c:pt idx="5">
                  <c:v>[10.5-12.5]</c:v>
                </c:pt>
                <c:pt idx="6">
                  <c:v>[12.5-14.5]</c:v>
                </c:pt>
                <c:pt idx="7">
                  <c:v>[14.5-16.5]</c:v>
                </c:pt>
                <c:pt idx="8">
                  <c:v>[16.5-18.5]</c:v>
                </c:pt>
                <c:pt idx="9">
                  <c:v>[18.5-20.5]</c:v>
                </c:pt>
                <c:pt idx="10">
                  <c:v>[20.5-22.5]</c:v>
                </c:pt>
                <c:pt idx="11">
                  <c:v>[22.5-24.5]</c:v>
                </c:pt>
                <c:pt idx="12">
                  <c:v>[24.5-26.5]</c:v>
                </c:pt>
                <c:pt idx="13">
                  <c:v>[26.5-28.5]</c:v>
                </c:pt>
                <c:pt idx="14">
                  <c:v>[28.5-30.5]</c:v>
                </c:pt>
                <c:pt idx="15">
                  <c:v>[30.5-32.5]</c:v>
                </c:pt>
                <c:pt idx="16">
                  <c:v>[32.5-34.5]</c:v>
                </c:pt>
              </c:strCache>
            </c:strRef>
          </c:cat>
          <c:val>
            <c:numRef>
              <c:f>'2- Depth of construction l=2'!$N$4:$N$20</c:f>
              <c:numCache>
                <c:formatCode>0%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2.6315789473684213E-2</c:v>
                </c:pt>
                <c:pt idx="3">
                  <c:v>0.26315789473684215</c:v>
                </c:pt>
                <c:pt idx="4">
                  <c:v>0.44736842105263164</c:v>
                </c:pt>
                <c:pt idx="5">
                  <c:v>0.10526315789473685</c:v>
                </c:pt>
                <c:pt idx="6">
                  <c:v>5.2631578947368425E-2</c:v>
                </c:pt>
                <c:pt idx="7">
                  <c:v>0.10526315789473685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</c:ser>
        <c:ser>
          <c:idx val="1"/>
          <c:order val="1"/>
          <c:tx>
            <c:strRef>
              <c:f>'2- Depth of construction l=2'!$P$3</c:f>
              <c:strCache>
                <c:ptCount val="1"/>
                <c:pt idx="0">
                  <c:v>Flola</c:v>
                </c:pt>
              </c:strCache>
            </c:strRef>
          </c:tx>
          <c:cat>
            <c:strRef>
              <c:f>'2- Depth of construction l=2'!$J$4:$J$20</c:f>
              <c:strCache>
                <c:ptCount val="17"/>
                <c:pt idx="0">
                  <c:v>[0.5-2.5]</c:v>
                </c:pt>
                <c:pt idx="1">
                  <c:v>[2.5-4.5]</c:v>
                </c:pt>
                <c:pt idx="2">
                  <c:v>[4.5-6.5]</c:v>
                </c:pt>
                <c:pt idx="3">
                  <c:v>[6.5-8.5]</c:v>
                </c:pt>
                <c:pt idx="4">
                  <c:v>[8.5-10.5]</c:v>
                </c:pt>
                <c:pt idx="5">
                  <c:v>[10.5-12.5]</c:v>
                </c:pt>
                <c:pt idx="6">
                  <c:v>[12.5-14.5]</c:v>
                </c:pt>
                <c:pt idx="7">
                  <c:v>[14.5-16.5]</c:v>
                </c:pt>
                <c:pt idx="8">
                  <c:v>[16.5-18.5]</c:v>
                </c:pt>
                <c:pt idx="9">
                  <c:v>[18.5-20.5]</c:v>
                </c:pt>
                <c:pt idx="10">
                  <c:v>[20.5-22.5]</c:v>
                </c:pt>
                <c:pt idx="11">
                  <c:v>[22.5-24.5]</c:v>
                </c:pt>
                <c:pt idx="12">
                  <c:v>[24.5-26.5]</c:v>
                </c:pt>
                <c:pt idx="13">
                  <c:v>[26.5-28.5]</c:v>
                </c:pt>
                <c:pt idx="14">
                  <c:v>[28.5-30.5]</c:v>
                </c:pt>
                <c:pt idx="15">
                  <c:v>[30.5-32.5]</c:v>
                </c:pt>
                <c:pt idx="16">
                  <c:v>[32.5-34.5]</c:v>
                </c:pt>
              </c:strCache>
            </c:strRef>
          </c:cat>
          <c:val>
            <c:numRef>
              <c:f>'2- Depth of construction l=2'!$P$4:$P$20</c:f>
              <c:numCache>
                <c:formatCode>0%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8.3333333333333343E-2</c:v>
                </c:pt>
                <c:pt idx="3">
                  <c:v>0.25</c:v>
                </c:pt>
                <c:pt idx="4">
                  <c:v>0.16666666666666666</c:v>
                </c:pt>
                <c:pt idx="5">
                  <c:v>0</c:v>
                </c:pt>
                <c:pt idx="6">
                  <c:v>0.16666666666666666</c:v>
                </c:pt>
                <c:pt idx="7">
                  <c:v>8.3333333333333343E-2</c:v>
                </c:pt>
                <c:pt idx="8">
                  <c:v>8.3333333333333343E-2</c:v>
                </c:pt>
                <c:pt idx="9">
                  <c:v>0.16666666666666666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</c:ser>
        <c:ser>
          <c:idx val="2"/>
          <c:order val="2"/>
          <c:tx>
            <c:strRef>
              <c:f>'2- Depth of construction l=2'!$R$3</c:f>
              <c:strCache>
                <c:ptCount val="1"/>
                <c:pt idx="0">
                  <c:v>Sibirila</c:v>
                </c:pt>
              </c:strCache>
            </c:strRef>
          </c:tx>
          <c:cat>
            <c:strRef>
              <c:f>'2- Depth of construction l=2'!$J$4:$J$20</c:f>
              <c:strCache>
                <c:ptCount val="17"/>
                <c:pt idx="0">
                  <c:v>[0.5-2.5]</c:v>
                </c:pt>
                <c:pt idx="1">
                  <c:v>[2.5-4.5]</c:v>
                </c:pt>
                <c:pt idx="2">
                  <c:v>[4.5-6.5]</c:v>
                </c:pt>
                <c:pt idx="3">
                  <c:v>[6.5-8.5]</c:v>
                </c:pt>
                <c:pt idx="4">
                  <c:v>[8.5-10.5]</c:v>
                </c:pt>
                <c:pt idx="5">
                  <c:v>[10.5-12.5]</c:v>
                </c:pt>
                <c:pt idx="6">
                  <c:v>[12.5-14.5]</c:v>
                </c:pt>
                <c:pt idx="7">
                  <c:v>[14.5-16.5]</c:v>
                </c:pt>
                <c:pt idx="8">
                  <c:v>[16.5-18.5]</c:v>
                </c:pt>
                <c:pt idx="9">
                  <c:v>[18.5-20.5]</c:v>
                </c:pt>
                <c:pt idx="10">
                  <c:v>[20.5-22.5]</c:v>
                </c:pt>
                <c:pt idx="11">
                  <c:v>[22.5-24.5]</c:v>
                </c:pt>
                <c:pt idx="12">
                  <c:v>[24.5-26.5]</c:v>
                </c:pt>
                <c:pt idx="13">
                  <c:v>[26.5-28.5]</c:v>
                </c:pt>
                <c:pt idx="14">
                  <c:v>[28.5-30.5]</c:v>
                </c:pt>
                <c:pt idx="15">
                  <c:v>[30.5-32.5]</c:v>
                </c:pt>
                <c:pt idx="16">
                  <c:v>[32.5-34.5]</c:v>
                </c:pt>
              </c:strCache>
            </c:strRef>
          </c:cat>
          <c:val>
            <c:numRef>
              <c:f>'2- Depth of construction l=2'!$R$4:$R$20</c:f>
              <c:numCache>
                <c:formatCode>0%</c:formatCode>
                <c:ptCount val="17"/>
                <c:pt idx="0">
                  <c:v>0</c:v>
                </c:pt>
                <c:pt idx="1">
                  <c:v>7.6923076923076927E-2</c:v>
                </c:pt>
                <c:pt idx="2">
                  <c:v>7.6923076923076927E-2</c:v>
                </c:pt>
                <c:pt idx="3">
                  <c:v>0.38461538461538469</c:v>
                </c:pt>
                <c:pt idx="4">
                  <c:v>0.38461538461538469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7.6923076923076927E-2</c:v>
                </c:pt>
              </c:numCache>
            </c:numRef>
          </c:val>
        </c:ser>
        <c:ser>
          <c:idx val="3"/>
          <c:order val="3"/>
          <c:tx>
            <c:strRef>
              <c:f>'2- Depth of construction l=2'!$T$3</c:f>
              <c:strCache>
                <c:ptCount val="1"/>
                <c:pt idx="0">
                  <c:v>Yorobougoula</c:v>
                </c:pt>
              </c:strCache>
            </c:strRef>
          </c:tx>
          <c:cat>
            <c:strRef>
              <c:f>'2- Depth of construction l=2'!$J$4:$J$20</c:f>
              <c:strCache>
                <c:ptCount val="17"/>
                <c:pt idx="0">
                  <c:v>[0.5-2.5]</c:v>
                </c:pt>
                <c:pt idx="1">
                  <c:v>[2.5-4.5]</c:v>
                </c:pt>
                <c:pt idx="2">
                  <c:v>[4.5-6.5]</c:v>
                </c:pt>
                <c:pt idx="3">
                  <c:v>[6.5-8.5]</c:v>
                </c:pt>
                <c:pt idx="4">
                  <c:v>[8.5-10.5]</c:v>
                </c:pt>
                <c:pt idx="5">
                  <c:v>[10.5-12.5]</c:v>
                </c:pt>
                <c:pt idx="6">
                  <c:v>[12.5-14.5]</c:v>
                </c:pt>
                <c:pt idx="7">
                  <c:v>[14.5-16.5]</c:v>
                </c:pt>
                <c:pt idx="8">
                  <c:v>[16.5-18.5]</c:v>
                </c:pt>
                <c:pt idx="9">
                  <c:v>[18.5-20.5]</c:v>
                </c:pt>
                <c:pt idx="10">
                  <c:v>[20.5-22.5]</c:v>
                </c:pt>
                <c:pt idx="11">
                  <c:v>[22.5-24.5]</c:v>
                </c:pt>
                <c:pt idx="12">
                  <c:v>[24.5-26.5]</c:v>
                </c:pt>
                <c:pt idx="13">
                  <c:v>[26.5-28.5]</c:v>
                </c:pt>
                <c:pt idx="14">
                  <c:v>[28.5-30.5]</c:v>
                </c:pt>
                <c:pt idx="15">
                  <c:v>[30.5-32.5]</c:v>
                </c:pt>
                <c:pt idx="16">
                  <c:v>[32.5-34.5]</c:v>
                </c:pt>
              </c:strCache>
            </c:strRef>
          </c:cat>
          <c:val>
            <c:numRef>
              <c:f>'2- Depth of construction l=2'!$T$4:$T$20</c:f>
              <c:numCache>
                <c:formatCode>0%</c:formatCode>
                <c:ptCount val="17"/>
                <c:pt idx="0">
                  <c:v>3.4482758620689655E-2</c:v>
                </c:pt>
                <c:pt idx="1">
                  <c:v>0</c:v>
                </c:pt>
                <c:pt idx="2">
                  <c:v>0.10344827586206895</c:v>
                </c:pt>
                <c:pt idx="3">
                  <c:v>0.15517241379310345</c:v>
                </c:pt>
                <c:pt idx="4">
                  <c:v>0.20689655172413793</c:v>
                </c:pt>
                <c:pt idx="5">
                  <c:v>0.12068965517241381</c:v>
                </c:pt>
                <c:pt idx="6">
                  <c:v>0.18965517241379309</c:v>
                </c:pt>
                <c:pt idx="7">
                  <c:v>6.8965517241379309E-2</c:v>
                </c:pt>
                <c:pt idx="8">
                  <c:v>3.4482758620689655E-2</c:v>
                </c:pt>
                <c:pt idx="9">
                  <c:v>6.8965517241379309E-2</c:v>
                </c:pt>
                <c:pt idx="10">
                  <c:v>1.7241379310344827E-2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</c:ser>
        <c:ser>
          <c:idx val="4"/>
          <c:order val="4"/>
          <c:tx>
            <c:strRef>
              <c:f>'2- Depth of construction l=2'!$V$3</c:f>
              <c:strCache>
                <c:ptCount val="1"/>
                <c:pt idx="0">
                  <c:v>Madina</c:v>
                </c:pt>
              </c:strCache>
            </c:strRef>
          </c:tx>
          <c:spPr>
            <a:solidFill>
              <a:schemeClr val="tx1"/>
            </a:solidFill>
          </c:spPr>
          <c:cat>
            <c:strRef>
              <c:f>'2- Depth of construction l=2'!$J$4:$J$20</c:f>
              <c:strCache>
                <c:ptCount val="17"/>
                <c:pt idx="0">
                  <c:v>[0.5-2.5]</c:v>
                </c:pt>
                <c:pt idx="1">
                  <c:v>[2.5-4.5]</c:v>
                </c:pt>
                <c:pt idx="2">
                  <c:v>[4.5-6.5]</c:v>
                </c:pt>
                <c:pt idx="3">
                  <c:v>[6.5-8.5]</c:v>
                </c:pt>
                <c:pt idx="4">
                  <c:v>[8.5-10.5]</c:v>
                </c:pt>
                <c:pt idx="5">
                  <c:v>[10.5-12.5]</c:v>
                </c:pt>
                <c:pt idx="6">
                  <c:v>[12.5-14.5]</c:v>
                </c:pt>
                <c:pt idx="7">
                  <c:v>[14.5-16.5]</c:v>
                </c:pt>
                <c:pt idx="8">
                  <c:v>[16.5-18.5]</c:v>
                </c:pt>
                <c:pt idx="9">
                  <c:v>[18.5-20.5]</c:v>
                </c:pt>
                <c:pt idx="10">
                  <c:v>[20.5-22.5]</c:v>
                </c:pt>
                <c:pt idx="11">
                  <c:v>[22.5-24.5]</c:v>
                </c:pt>
                <c:pt idx="12">
                  <c:v>[24.5-26.5]</c:v>
                </c:pt>
                <c:pt idx="13">
                  <c:v>[26.5-28.5]</c:v>
                </c:pt>
                <c:pt idx="14">
                  <c:v>[28.5-30.5]</c:v>
                </c:pt>
                <c:pt idx="15">
                  <c:v>[30.5-32.5]</c:v>
                </c:pt>
                <c:pt idx="16">
                  <c:v>[32.5-34.5]</c:v>
                </c:pt>
              </c:strCache>
            </c:strRef>
          </c:cat>
          <c:val>
            <c:numRef>
              <c:f>'2- Depth of construction l=2'!$V$4:$V$20</c:f>
              <c:numCache>
                <c:formatCode>0%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3.4482758620689655E-2</c:v>
                </c:pt>
                <c:pt idx="3">
                  <c:v>0.10344827586206895</c:v>
                </c:pt>
                <c:pt idx="4">
                  <c:v>0.17241379310344832</c:v>
                </c:pt>
                <c:pt idx="5">
                  <c:v>0.24137931034482762</c:v>
                </c:pt>
                <c:pt idx="6">
                  <c:v>0.13793103448275867</c:v>
                </c:pt>
                <c:pt idx="7">
                  <c:v>0.10344827586206895</c:v>
                </c:pt>
                <c:pt idx="8">
                  <c:v>3.4482758620689655E-2</c:v>
                </c:pt>
                <c:pt idx="9">
                  <c:v>0.17241379310344832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</c:ser>
        <c:dLbls/>
        <c:axId val="115308032"/>
        <c:axId val="115309952"/>
      </c:barChart>
      <c:catAx>
        <c:axId val="1153080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 dirty="0" smtClean="0"/>
                  <a:t>Depth</a:t>
                </a:r>
                <a:endParaRPr lang="en-US" dirty="0"/>
              </a:p>
            </c:rich>
          </c:tx>
          <c:layout/>
        </c:title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309952"/>
        <c:crosses val="autoZero"/>
        <c:auto val="1"/>
        <c:lblAlgn val="ctr"/>
        <c:lblOffset val="100"/>
      </c:catAx>
      <c:valAx>
        <c:axId val="115309952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Frequency</a:t>
                </a:r>
              </a:p>
            </c:rich>
          </c:tx>
          <c:layout>
            <c:manualLayout>
              <c:xMode val="edge"/>
              <c:yMode val="edge"/>
              <c:x val="6.5140655494986214E-3"/>
              <c:y val="0.26996908037567435"/>
            </c:manualLayout>
          </c:layout>
        </c:title>
        <c:numFmt formatCode="0%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3080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920361928443155"/>
          <c:y val="2.4595458176423602E-2"/>
          <c:w val="0.49956760212665735"/>
          <c:h val="0.45038942143101685"/>
        </c:manualLayout>
      </c:layout>
      <c:txPr>
        <a:bodyPr/>
        <a:lstStyle/>
        <a:p>
          <a:pPr>
            <a:defRPr lang="en-US" sz="1400"/>
          </a:pPr>
          <a:endParaRPr lang="fr-FR"/>
        </a:p>
      </c:txPr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0.19119895582857208"/>
          <c:y val="5.1400554097404488E-2"/>
          <c:w val="0.78613795077555149"/>
          <c:h val="0.68569859000183131"/>
        </c:manualLayout>
      </c:layout>
      <c:barChart>
        <c:barDir val="col"/>
        <c:grouping val="clustered"/>
        <c:ser>
          <c:idx val="0"/>
          <c:order val="0"/>
          <c:tx>
            <c:strRef>
              <c:f>'2- Depth of construction'!$H$4</c:f>
              <c:strCache>
                <c:ptCount val="1"/>
                <c:pt idx="0">
                  <c:v>ZANZONI</c:v>
                </c:pt>
              </c:strCache>
            </c:strRef>
          </c:tx>
          <c:cat>
            <c:strRef>
              <c:f>'2- Depth of construction'!$D$5:$D$13</c:f>
              <c:strCache>
                <c:ptCount val="9"/>
                <c:pt idx="0">
                  <c:v>[2.5-6.5]</c:v>
                </c:pt>
                <c:pt idx="1">
                  <c:v>[6.5-10.5]</c:v>
                </c:pt>
                <c:pt idx="2">
                  <c:v>[10.5-14.5]</c:v>
                </c:pt>
                <c:pt idx="3">
                  <c:v>[14.5-18.5]</c:v>
                </c:pt>
                <c:pt idx="4">
                  <c:v>[18.5-22.5]</c:v>
                </c:pt>
                <c:pt idx="5">
                  <c:v>[22.5-26.5]</c:v>
                </c:pt>
                <c:pt idx="6">
                  <c:v>[26.5-30.5]</c:v>
                </c:pt>
                <c:pt idx="7">
                  <c:v>[30.5-34.5]</c:v>
                </c:pt>
                <c:pt idx="8">
                  <c:v>&gt;34.5</c:v>
                </c:pt>
              </c:strCache>
            </c:strRef>
          </c:cat>
          <c:val>
            <c:numRef>
              <c:f>'2- Depth of construction'!$H$5:$H$13</c:f>
              <c:numCache>
                <c:formatCode>0%</c:formatCode>
                <c:ptCount val="9"/>
                <c:pt idx="0">
                  <c:v>0.19277108433734941</c:v>
                </c:pt>
                <c:pt idx="1">
                  <c:v>0.55421686746987964</c:v>
                </c:pt>
                <c:pt idx="2">
                  <c:v>3.614457831325301E-2</c:v>
                </c:pt>
                <c:pt idx="3">
                  <c:v>0.12048192771084337</c:v>
                </c:pt>
                <c:pt idx="4">
                  <c:v>6.0240963855421707E-2</c:v>
                </c:pt>
                <c:pt idx="5">
                  <c:v>1.2048192771084338E-2</c:v>
                </c:pt>
                <c:pt idx="6">
                  <c:v>1.2048192771084338E-2</c:v>
                </c:pt>
                <c:pt idx="7">
                  <c:v>0</c:v>
                </c:pt>
                <c:pt idx="8">
                  <c:v>1.2048192771084338E-2</c:v>
                </c:pt>
              </c:numCache>
            </c:numRef>
          </c:val>
        </c:ser>
        <c:ser>
          <c:idx val="1"/>
          <c:order val="1"/>
          <c:tx>
            <c:strRef>
              <c:f>'2- Depth of construction'!$J$4</c:f>
              <c:strCache>
                <c:ptCount val="1"/>
                <c:pt idx="0">
                  <c:v>NAMPOSSELA</c:v>
                </c:pt>
              </c:strCache>
            </c:strRef>
          </c:tx>
          <c:cat>
            <c:strRef>
              <c:f>'2- Depth of construction'!$D$5:$D$13</c:f>
              <c:strCache>
                <c:ptCount val="9"/>
                <c:pt idx="0">
                  <c:v>[2.5-6.5]</c:v>
                </c:pt>
                <c:pt idx="1">
                  <c:v>[6.5-10.5]</c:v>
                </c:pt>
                <c:pt idx="2">
                  <c:v>[10.5-14.5]</c:v>
                </c:pt>
                <c:pt idx="3">
                  <c:v>[14.5-18.5]</c:v>
                </c:pt>
                <c:pt idx="4">
                  <c:v>[18.5-22.5]</c:v>
                </c:pt>
                <c:pt idx="5">
                  <c:v>[22.5-26.5]</c:v>
                </c:pt>
                <c:pt idx="6">
                  <c:v>[26.5-30.5]</c:v>
                </c:pt>
                <c:pt idx="7">
                  <c:v>[30.5-34.5]</c:v>
                </c:pt>
                <c:pt idx="8">
                  <c:v>&gt;34.5</c:v>
                </c:pt>
              </c:strCache>
            </c:strRef>
          </c:cat>
          <c:val>
            <c:numRef>
              <c:f>'2- Depth of construction'!$J$5:$J$12</c:f>
              <c:numCache>
                <c:formatCode>0%</c:formatCode>
                <c:ptCount val="8"/>
                <c:pt idx="0">
                  <c:v>0.22857142857142859</c:v>
                </c:pt>
                <c:pt idx="1">
                  <c:v>2.8571428571428574E-2</c:v>
                </c:pt>
                <c:pt idx="2">
                  <c:v>0.22857142857142859</c:v>
                </c:pt>
                <c:pt idx="3">
                  <c:v>0.2</c:v>
                </c:pt>
                <c:pt idx="4">
                  <c:v>5.7142857142857141E-2</c:v>
                </c:pt>
                <c:pt idx="5">
                  <c:v>2.8571428571428574E-2</c:v>
                </c:pt>
                <c:pt idx="6">
                  <c:v>5.7142857142857141E-2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'2- Depth of construction'!$L$4</c:f>
              <c:strCache>
                <c:ptCount val="1"/>
                <c:pt idx="0">
                  <c:v>N'GOLONIANASSO</c:v>
                </c:pt>
              </c:strCache>
            </c:strRef>
          </c:tx>
          <c:cat>
            <c:strRef>
              <c:f>'2- Depth of construction'!$D$5:$D$13</c:f>
              <c:strCache>
                <c:ptCount val="9"/>
                <c:pt idx="0">
                  <c:v>[2.5-6.5]</c:v>
                </c:pt>
                <c:pt idx="1">
                  <c:v>[6.5-10.5]</c:v>
                </c:pt>
                <c:pt idx="2">
                  <c:v>[10.5-14.5]</c:v>
                </c:pt>
                <c:pt idx="3">
                  <c:v>[14.5-18.5]</c:v>
                </c:pt>
                <c:pt idx="4">
                  <c:v>[18.5-22.5]</c:v>
                </c:pt>
                <c:pt idx="5">
                  <c:v>[22.5-26.5]</c:v>
                </c:pt>
                <c:pt idx="6">
                  <c:v>[26.5-30.5]</c:v>
                </c:pt>
                <c:pt idx="7">
                  <c:v>[30.5-34.5]</c:v>
                </c:pt>
                <c:pt idx="8">
                  <c:v>&gt;34.5</c:v>
                </c:pt>
              </c:strCache>
            </c:strRef>
          </c:cat>
          <c:val>
            <c:numRef>
              <c:f>'2- Depth of construction'!$L$5:$L$13</c:f>
              <c:numCache>
                <c:formatCode>0%</c:formatCode>
                <c:ptCount val="9"/>
                <c:pt idx="0">
                  <c:v>0.12658227848101269</c:v>
                </c:pt>
                <c:pt idx="1">
                  <c:v>0.44303797468354428</c:v>
                </c:pt>
                <c:pt idx="2">
                  <c:v>0.20253164556962028</c:v>
                </c:pt>
                <c:pt idx="3">
                  <c:v>0.16455696202531642</c:v>
                </c:pt>
                <c:pt idx="4">
                  <c:v>0</c:v>
                </c:pt>
                <c:pt idx="5">
                  <c:v>1.2658227848101266E-2</c:v>
                </c:pt>
                <c:pt idx="6">
                  <c:v>3.7974683544303806E-2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ser>
          <c:idx val="3"/>
          <c:order val="3"/>
          <c:tx>
            <c:strRef>
              <c:f>'2- Depth of construction'!$N$4</c:f>
              <c:strCache>
                <c:ptCount val="1"/>
                <c:pt idx="0">
                  <c:v>SIRAKELE</c:v>
                </c:pt>
              </c:strCache>
            </c:strRef>
          </c:tx>
          <c:cat>
            <c:strRef>
              <c:f>'2- Depth of construction'!$D$5:$D$13</c:f>
              <c:strCache>
                <c:ptCount val="9"/>
                <c:pt idx="0">
                  <c:v>[2.5-6.5]</c:v>
                </c:pt>
                <c:pt idx="1">
                  <c:v>[6.5-10.5]</c:v>
                </c:pt>
                <c:pt idx="2">
                  <c:v>[10.5-14.5]</c:v>
                </c:pt>
                <c:pt idx="3">
                  <c:v>[14.5-18.5]</c:v>
                </c:pt>
                <c:pt idx="4">
                  <c:v>[18.5-22.5]</c:v>
                </c:pt>
                <c:pt idx="5">
                  <c:v>[22.5-26.5]</c:v>
                </c:pt>
                <c:pt idx="6">
                  <c:v>[26.5-30.5]</c:v>
                </c:pt>
                <c:pt idx="7">
                  <c:v>[30.5-34.5]</c:v>
                </c:pt>
                <c:pt idx="8">
                  <c:v>&gt;34.5</c:v>
                </c:pt>
              </c:strCache>
            </c:strRef>
          </c:cat>
          <c:val>
            <c:numRef>
              <c:f>'2- Depth of construction'!$N$5:$N$13</c:f>
              <c:numCache>
                <c:formatCode>0%</c:formatCode>
                <c:ptCount val="9"/>
                <c:pt idx="0">
                  <c:v>0</c:v>
                </c:pt>
                <c:pt idx="1">
                  <c:v>0.46</c:v>
                </c:pt>
                <c:pt idx="2">
                  <c:v>8.0000000000000016E-2</c:v>
                </c:pt>
                <c:pt idx="3">
                  <c:v>0.32000000000000006</c:v>
                </c:pt>
                <c:pt idx="4">
                  <c:v>2.0000000000000004E-2</c:v>
                </c:pt>
                <c:pt idx="5">
                  <c:v>0</c:v>
                </c:pt>
                <c:pt idx="6">
                  <c:v>2.0000000000000004E-2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ser>
          <c:idx val="4"/>
          <c:order val="4"/>
          <c:tx>
            <c:strRef>
              <c:f>'2- Depth of construction'!$P$4</c:f>
              <c:strCache>
                <c:ptCount val="1"/>
                <c:pt idx="0">
                  <c:v>M'PESSOBA</c:v>
                </c:pt>
              </c:strCache>
            </c:strRef>
          </c:tx>
          <c:spPr>
            <a:solidFill>
              <a:schemeClr val="tx1"/>
            </a:solidFill>
          </c:spPr>
          <c:cat>
            <c:strRef>
              <c:f>'2- Depth of construction'!$D$5:$D$13</c:f>
              <c:strCache>
                <c:ptCount val="9"/>
                <c:pt idx="0">
                  <c:v>[2.5-6.5]</c:v>
                </c:pt>
                <c:pt idx="1">
                  <c:v>[6.5-10.5]</c:v>
                </c:pt>
                <c:pt idx="2">
                  <c:v>[10.5-14.5]</c:v>
                </c:pt>
                <c:pt idx="3">
                  <c:v>[14.5-18.5]</c:v>
                </c:pt>
                <c:pt idx="4">
                  <c:v>[18.5-22.5]</c:v>
                </c:pt>
                <c:pt idx="5">
                  <c:v>[22.5-26.5]</c:v>
                </c:pt>
                <c:pt idx="6">
                  <c:v>[26.5-30.5]</c:v>
                </c:pt>
                <c:pt idx="7">
                  <c:v>[30.5-34.5]</c:v>
                </c:pt>
                <c:pt idx="8">
                  <c:v>&gt;34.5</c:v>
                </c:pt>
              </c:strCache>
            </c:strRef>
          </c:cat>
          <c:val>
            <c:numRef>
              <c:f>'2- Depth of construction'!$P$5:$P$13</c:f>
              <c:numCache>
                <c:formatCode>0%</c:formatCode>
                <c:ptCount val="9"/>
                <c:pt idx="0">
                  <c:v>0.16091954022988506</c:v>
                </c:pt>
                <c:pt idx="1">
                  <c:v>0.39080459770114956</c:v>
                </c:pt>
                <c:pt idx="2">
                  <c:v>0.12643678160919541</c:v>
                </c:pt>
                <c:pt idx="3">
                  <c:v>0.28735632183908055</c:v>
                </c:pt>
                <c:pt idx="4">
                  <c:v>2.2988505747126436E-2</c:v>
                </c:pt>
                <c:pt idx="5">
                  <c:v>1.1494252873563218E-2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dLbls/>
        <c:axId val="115236224"/>
        <c:axId val="115250688"/>
      </c:barChart>
      <c:catAx>
        <c:axId val="1152362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 dirty="0" smtClean="0"/>
                  <a:t>Depth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43507252382925837"/>
              <c:y val="0.92592592592592582"/>
            </c:manualLayout>
          </c:layout>
        </c:title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250688"/>
        <c:crosses val="autoZero"/>
        <c:auto val="1"/>
        <c:lblAlgn val="ctr"/>
        <c:lblOffset val="100"/>
      </c:catAx>
      <c:valAx>
        <c:axId val="115250688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Percentage</a:t>
                </a:r>
              </a:p>
            </c:rich>
          </c:tx>
          <c:layout>
            <c:manualLayout>
              <c:xMode val="edge"/>
              <c:yMode val="edge"/>
              <c:x val="7.6474651194916431E-3"/>
              <c:y val="0.30643700787401584"/>
            </c:manualLayout>
          </c:layout>
        </c:title>
        <c:numFmt formatCode="0%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5236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534356282387787"/>
          <c:y val="3.4560188351145923E-2"/>
          <c:w val="0.67160205935796491"/>
          <c:h val="0.17672563022645429"/>
        </c:manualLayout>
      </c:layout>
      <c:txPr>
        <a:bodyPr/>
        <a:lstStyle/>
        <a:p>
          <a:pPr>
            <a:defRPr lang="en-US"/>
          </a:pPr>
          <a:endParaRPr lang="fr-FR"/>
        </a:p>
      </c:txPr>
    </c:legend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0.15315507436570427"/>
          <c:y val="5.1400554097404488E-2"/>
          <c:w val="0.81848425196850394"/>
          <c:h val="0.77611475648877259"/>
        </c:manualLayout>
      </c:layout>
      <c:barChart>
        <c:barDir val="col"/>
        <c:grouping val="clustered"/>
        <c:ser>
          <c:idx val="1"/>
          <c:order val="0"/>
          <c:tx>
            <c:strRef>
              <c:f>'7- Utility of the water'!$J$4</c:f>
              <c:strCache>
                <c:ptCount val="1"/>
                <c:pt idx="0">
                  <c:v>ZANZONI</c:v>
                </c:pt>
              </c:strCache>
            </c:strRef>
          </c:tx>
          <c:cat>
            <c:strRef>
              <c:f>'7- Utility of the water'!$H$5:$H$7</c:f>
              <c:strCache>
                <c:ptCount val="3"/>
                <c:pt idx="0">
                  <c:v>Household</c:v>
                </c:pt>
                <c:pt idx="1">
                  <c:v>Irrigation</c:v>
                </c:pt>
                <c:pt idx="2">
                  <c:v>Household &amp; Livestock</c:v>
                </c:pt>
              </c:strCache>
            </c:strRef>
          </c:cat>
          <c:val>
            <c:numRef>
              <c:f>'7- Utility of the water'!$J$5:$J$7</c:f>
              <c:numCache>
                <c:formatCode>0%</c:formatCode>
                <c:ptCount val="3"/>
                <c:pt idx="0">
                  <c:v>0.34523809523809529</c:v>
                </c:pt>
                <c:pt idx="1">
                  <c:v>0</c:v>
                </c:pt>
                <c:pt idx="2">
                  <c:v>0.65476190476190477</c:v>
                </c:pt>
              </c:numCache>
            </c:numRef>
          </c:val>
        </c:ser>
        <c:ser>
          <c:idx val="2"/>
          <c:order val="1"/>
          <c:tx>
            <c:strRef>
              <c:f>'7- Utility of the water'!$L$4</c:f>
              <c:strCache>
                <c:ptCount val="1"/>
                <c:pt idx="0">
                  <c:v>NAMPOSSELA</c:v>
                </c:pt>
              </c:strCache>
            </c:strRef>
          </c:tx>
          <c:cat>
            <c:strRef>
              <c:f>'7- Utility of the water'!$H$5:$H$7</c:f>
              <c:strCache>
                <c:ptCount val="3"/>
                <c:pt idx="0">
                  <c:v>Household</c:v>
                </c:pt>
                <c:pt idx="1">
                  <c:v>Irrigation</c:v>
                </c:pt>
                <c:pt idx="2">
                  <c:v>Household &amp; Livestock</c:v>
                </c:pt>
              </c:strCache>
            </c:strRef>
          </c:cat>
          <c:val>
            <c:numRef>
              <c:f>'7- Utility of the water'!$L$5:$L$7</c:f>
              <c:numCache>
                <c:formatCode>0%</c:formatCode>
                <c:ptCount val="3"/>
                <c:pt idx="0">
                  <c:v>2.8571428571428574E-2</c:v>
                </c:pt>
                <c:pt idx="1">
                  <c:v>0.1142857142857143</c:v>
                </c:pt>
                <c:pt idx="2">
                  <c:v>0.85714285714285721</c:v>
                </c:pt>
              </c:numCache>
            </c:numRef>
          </c:val>
        </c:ser>
        <c:ser>
          <c:idx val="3"/>
          <c:order val="2"/>
          <c:tx>
            <c:strRef>
              <c:f>'7- Utility of the water'!$N$4</c:f>
              <c:strCache>
                <c:ptCount val="1"/>
                <c:pt idx="0">
                  <c:v>N'GOLONIANASSO</c:v>
                </c:pt>
              </c:strCache>
            </c:strRef>
          </c:tx>
          <c:cat>
            <c:strRef>
              <c:f>'7- Utility of the water'!$H$5:$H$7</c:f>
              <c:strCache>
                <c:ptCount val="3"/>
                <c:pt idx="0">
                  <c:v>Household</c:v>
                </c:pt>
                <c:pt idx="1">
                  <c:v>Irrigation</c:v>
                </c:pt>
                <c:pt idx="2">
                  <c:v>Household &amp; Livestock</c:v>
                </c:pt>
              </c:strCache>
            </c:strRef>
          </c:cat>
          <c:val>
            <c:numRef>
              <c:f>'7- Utility of the water'!$N$5:$N$7</c:f>
              <c:numCache>
                <c:formatCode>0%</c:formatCode>
                <c:ptCount val="3"/>
                <c:pt idx="0">
                  <c:v>0.17721518987341778</c:v>
                </c:pt>
                <c:pt idx="1">
                  <c:v>0</c:v>
                </c:pt>
                <c:pt idx="2">
                  <c:v>0.82278481012658256</c:v>
                </c:pt>
              </c:numCache>
            </c:numRef>
          </c:val>
        </c:ser>
        <c:ser>
          <c:idx val="4"/>
          <c:order val="3"/>
          <c:tx>
            <c:strRef>
              <c:f>'7- Utility of the water'!$P$4</c:f>
              <c:strCache>
                <c:ptCount val="1"/>
                <c:pt idx="0">
                  <c:v>SIRAKELE</c:v>
                </c:pt>
              </c:strCache>
            </c:strRef>
          </c:tx>
          <c:cat>
            <c:strRef>
              <c:f>'7- Utility of the water'!$H$5:$H$7</c:f>
              <c:strCache>
                <c:ptCount val="3"/>
                <c:pt idx="0">
                  <c:v>Household</c:v>
                </c:pt>
                <c:pt idx="1">
                  <c:v>Irrigation</c:v>
                </c:pt>
                <c:pt idx="2">
                  <c:v>Household &amp; Livestock</c:v>
                </c:pt>
              </c:strCache>
            </c:strRef>
          </c:cat>
          <c:val>
            <c:numRef>
              <c:f>'7- Utility of the water'!$P$5:$P$7</c:f>
              <c:numCache>
                <c:formatCode>0%</c:formatCode>
                <c:ptCount val="3"/>
                <c:pt idx="0">
                  <c:v>8.0000000000000016E-2</c:v>
                </c:pt>
                <c:pt idx="1">
                  <c:v>0</c:v>
                </c:pt>
                <c:pt idx="2">
                  <c:v>0.92</c:v>
                </c:pt>
              </c:numCache>
            </c:numRef>
          </c:val>
        </c:ser>
        <c:ser>
          <c:idx val="0"/>
          <c:order val="4"/>
          <c:tx>
            <c:strRef>
              <c:f>'7- Utility of the water'!$R$4</c:f>
              <c:strCache>
                <c:ptCount val="1"/>
                <c:pt idx="0">
                  <c:v>M'PESSOBA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fr-FR"/>
              </a:p>
            </c:txPr>
            <c:showVal val="1"/>
          </c:dLbls>
          <c:cat>
            <c:strRef>
              <c:f>'7- Utility of the water'!$H$5:$H$7</c:f>
              <c:strCache>
                <c:ptCount val="3"/>
                <c:pt idx="0">
                  <c:v>Household</c:v>
                </c:pt>
                <c:pt idx="1">
                  <c:v>Irrigation</c:v>
                </c:pt>
                <c:pt idx="2">
                  <c:v>Household &amp; Livestock</c:v>
                </c:pt>
              </c:strCache>
            </c:strRef>
          </c:cat>
          <c:val>
            <c:numRef>
              <c:f>'7- Utility of the water'!$R$5:$R$7</c:f>
              <c:numCache>
                <c:formatCode>0%</c:formatCode>
                <c:ptCount val="3"/>
                <c:pt idx="0">
                  <c:v>0.71264367816091978</c:v>
                </c:pt>
                <c:pt idx="1">
                  <c:v>0</c:v>
                </c:pt>
                <c:pt idx="2">
                  <c:v>0.28735632183908055</c:v>
                </c:pt>
              </c:numCache>
            </c:numRef>
          </c:val>
        </c:ser>
        <c:dLbls/>
        <c:axId val="87980288"/>
        <c:axId val="114848896"/>
      </c:barChart>
      <c:catAx>
        <c:axId val="8798028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2000"/>
                </a:pPr>
                <a:r>
                  <a:rPr lang="en-US" sz="2000" dirty="0" smtClean="0"/>
                  <a:t>Koutiala</a:t>
                </a:r>
                <a:endParaRPr lang="en-US" sz="20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114848896"/>
        <c:crosses val="autoZero"/>
        <c:auto val="1"/>
        <c:lblAlgn val="ctr"/>
        <c:lblOffset val="100"/>
      </c:catAx>
      <c:valAx>
        <c:axId val="114848896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/>
                  <a:t>Percentage</a:t>
                </a:r>
              </a:p>
            </c:rich>
          </c:tx>
          <c:layout/>
        </c:title>
        <c:numFmt formatCode="0%" sourceLinked="1"/>
        <c:tickLblPos val="nextTo"/>
        <c:txPr>
          <a:bodyPr/>
          <a:lstStyle/>
          <a:p>
            <a:pPr>
              <a:defRPr lang="en-US"/>
            </a:pPr>
            <a:endParaRPr lang="fr-FR"/>
          </a:p>
        </c:txPr>
        <c:crossAx val="87980288"/>
        <c:crosses val="autoZero"/>
        <c:crossBetween val="between"/>
        <c:majorUnit val="0.2"/>
      </c:valAx>
    </c:plotArea>
    <c:legend>
      <c:legendPos val="r"/>
      <c:layout>
        <c:manualLayout>
          <c:xMode val="edge"/>
          <c:yMode val="edge"/>
          <c:x val="0.40775043744531936"/>
          <c:y val="2.6817949839603394E-2"/>
          <c:w val="0.32280511811023627"/>
          <c:h val="0.5217607174103237"/>
        </c:manualLayout>
      </c:layout>
      <c:txPr>
        <a:bodyPr/>
        <a:lstStyle/>
        <a:p>
          <a:pPr>
            <a:defRPr lang="en-US" sz="1200"/>
          </a:pPr>
          <a:endParaRPr lang="fr-FR"/>
        </a:p>
      </c:txPr>
    </c:legend>
    <c:plotVisOnly val="1"/>
    <c:dispBlanksAs val="gap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0.40654</cdr:x>
      <cdr:y>0.04315</cdr:y>
    </cdr:from>
    <cdr:to>
      <cdr:x>0.98185</cdr:x>
      <cdr:y>0.23838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06092" y="163011"/>
          <a:ext cx="5244739" cy="73753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20000"/>
            <a:lumOff val="80000"/>
          </a:schemeClr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/>
            <a:t>Mean Annual Rainfall 	</a:t>
          </a:r>
          <a:r>
            <a:rPr lang="en-US" sz="2000" dirty="0"/>
            <a:t>	845mm</a:t>
          </a:r>
        </a:p>
        <a:p xmlns:a="http://schemas.openxmlformats.org/drawingml/2006/main">
          <a:r>
            <a:rPr lang="en-US" sz="2000" dirty="0" smtClean="0"/>
            <a:t>Mean Annual Pot. Evaporation</a:t>
          </a:r>
          <a:r>
            <a:rPr lang="en-US" sz="2000" dirty="0"/>
            <a:t>	1752mm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2806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3947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764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DBA195-E668-45B3-8FCE-A5B72C17FFC9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5BE0B3-2D77-49CD-9910-26D42E3A2EB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5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997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11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838200" y="1447800"/>
            <a:ext cx="7467600" cy="1524000"/>
          </a:xfrm>
        </p:spPr>
        <p:txBody>
          <a:bodyPr/>
          <a:lstStyle/>
          <a:p>
            <a:r>
              <a:rPr lang="en-US" dirty="0" smtClean="0"/>
              <a:t>Mali Africa RISING Program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33400" y="3200400"/>
            <a:ext cx="8305800" cy="1219200"/>
          </a:xfrm>
        </p:spPr>
        <p:txBody>
          <a:bodyPr/>
          <a:lstStyle/>
          <a:p>
            <a:endParaRPr lang="en-US" dirty="0"/>
          </a:p>
          <a:p>
            <a:r>
              <a:rPr lang="en-US" dirty="0" smtClean="0"/>
              <a:t>Birhanu Zemadim</a:t>
            </a:r>
          </a:p>
          <a:p>
            <a:r>
              <a:rPr lang="en-US" dirty="0" smtClean="0"/>
              <a:t>On behalf of ICRISAT and partners</a:t>
            </a:r>
            <a:endParaRPr 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533400" y="4724400"/>
            <a:ext cx="8305800" cy="12192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41148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Internal Project Evaluation Meeting</a:t>
            </a:r>
          </a:p>
          <a:p>
            <a:r>
              <a:rPr lang="en-US" dirty="0" smtClean="0"/>
              <a:t>February 26-27, 2015</a:t>
            </a:r>
          </a:p>
          <a:p>
            <a:r>
              <a:rPr lang="en-US" dirty="0" smtClean="0"/>
              <a:t>Sikasso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18052"/>
            <a:ext cx="7772400" cy="685800"/>
          </a:xfrm>
        </p:spPr>
        <p:txBody>
          <a:bodyPr/>
          <a:lstStyle/>
          <a:p>
            <a:r>
              <a:rPr lang="en-US" sz="3600" dirty="0" smtClean="0"/>
              <a:t>Activities defined in work packages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20725"/>
            <a:ext cx="289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Work-package WP-1 </a:t>
            </a:r>
            <a:r>
              <a:rPr lang="en-US" sz="2000" b="1" i="1" dirty="0" smtClean="0"/>
              <a:t>	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19400" y="12192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Work-package WP-5 </a:t>
            </a:r>
            <a:endParaRPr lang="en-US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791200" y="106680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Work-package WP-9 </a:t>
            </a:r>
            <a:endParaRPr lang="en-US" sz="2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152400" y="1509931"/>
            <a:ext cx="8805205" cy="5330048"/>
            <a:chOff x="228600" y="1809276"/>
            <a:chExt cx="6863185" cy="5151421"/>
          </a:xfrm>
        </p:grpSpPr>
        <p:sp>
          <p:nvSpPr>
            <p:cNvPr id="7" name="TextBox 6"/>
            <p:cNvSpPr txBox="1"/>
            <p:nvPr/>
          </p:nvSpPr>
          <p:spPr>
            <a:xfrm>
              <a:off x="228600" y="3330105"/>
              <a:ext cx="1900602" cy="62467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Characterization of the R4D platforms 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8600" y="4800018"/>
              <a:ext cx="1905000" cy="36933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Establishing R4DP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5205671"/>
              <a:ext cx="1905000" cy="175502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Evaluation of the impact of R4DP on technology adoption and market participation</a:t>
              </a:r>
            </a:p>
            <a:p>
              <a:endParaRPr lang="en-US" sz="1400" dirty="0" smtClean="0"/>
            </a:p>
            <a:p>
              <a:r>
                <a:rPr lang="en-US" sz="1400" dirty="0" smtClean="0"/>
                <a:t>Monitor </a:t>
              </a:r>
              <a:r>
                <a:rPr lang="en-US" sz="1400" dirty="0"/>
                <a:t>market prices and characterize value chains in Mali 	</a:t>
              </a:r>
            </a:p>
            <a:p>
              <a:endParaRPr lang="en-US" sz="1400" dirty="0" smtClean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8600" y="4084185"/>
              <a:ext cx="1900602" cy="64633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R4DP stakeholder mapping 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47990" y="2950233"/>
              <a:ext cx="2226812" cy="89238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Productivity of cereal-legume based crop and crop-livestock systems 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47990" y="3894120"/>
              <a:ext cx="2223510" cy="89238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Farmer practices for cereal/legume-vegetable based systems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47990" y="4857100"/>
              <a:ext cx="2197571" cy="116010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Agro-forestry options for intensive fruit, vegetable and livestock fodder production 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47990" y="6095489"/>
              <a:ext cx="2197571" cy="62467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Market Analysis, economic &amp; agronomic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801925" y="1809276"/>
              <a:ext cx="2256965" cy="892386"/>
            </a:xfrm>
            <a:prstGeom prst="rect">
              <a:avLst/>
            </a:prstGeom>
            <a:solidFill>
              <a:srgbClr val="93E9B6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Title: Managing natural resources to increase watershed productivity </a:t>
              </a:r>
              <a:r>
                <a:rPr lang="en-US" dirty="0" smtClean="0"/>
                <a:t>   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801925" y="2762141"/>
              <a:ext cx="2256965" cy="116010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Village-level biomass and pasture assessment &amp; mapping of grazing itineraries 	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01925" y="3957471"/>
              <a:ext cx="2256965" cy="8923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Documentation and validation of existing local conventions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01925" y="4901276"/>
              <a:ext cx="2256965" cy="62467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Participatory conflict management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775426" y="5585623"/>
              <a:ext cx="2316359" cy="116010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Establishing and characterization of watershed area for integration of research activities 	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7990" y="2021150"/>
              <a:ext cx="2226812" cy="892385"/>
            </a:xfrm>
            <a:prstGeom prst="rect">
              <a:avLst/>
            </a:prstGeom>
            <a:solidFill>
              <a:srgbClr val="93E9B6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Title: Improving farm and field productivity and profitability in Mali </a:t>
              </a:r>
              <a:endParaRPr lang="en-US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8600" y="1851191"/>
              <a:ext cx="1900602" cy="1427818"/>
            </a:xfrm>
            <a:prstGeom prst="rect">
              <a:avLst/>
            </a:prstGeom>
            <a:solidFill>
              <a:srgbClr val="93E9B6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Title: </a:t>
              </a:r>
              <a:r>
                <a:rPr lang="en-US" b="1" dirty="0" smtClean="0"/>
                <a:t>Socio-economic studies on sustainable intensification in the West African Guinea and Sudan Savanna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10491" y="1676400"/>
            <a:ext cx="7038109" cy="4317325"/>
            <a:chOff x="810491" y="1676400"/>
            <a:chExt cx="7038109" cy="4317325"/>
          </a:xfrm>
        </p:grpSpPr>
        <p:sp>
          <p:nvSpPr>
            <p:cNvPr id="4" name="TextBox 3"/>
            <p:cNvSpPr txBox="1"/>
            <p:nvPr/>
          </p:nvSpPr>
          <p:spPr>
            <a:xfrm>
              <a:off x="4495800" y="1676400"/>
              <a:ext cx="335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/>
                <a:t>Work-package WP-10 </a:t>
              </a:r>
              <a:endParaRPr lang="en-US" sz="24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38200" y="1680865"/>
              <a:ext cx="335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/>
                <a:t>Work-package WP-6 </a:t>
              </a:r>
              <a:endParaRPr lang="en-US" sz="2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38200" y="2286000"/>
              <a:ext cx="2438400" cy="1477328"/>
            </a:xfrm>
            <a:prstGeom prst="rect">
              <a:avLst/>
            </a:prstGeom>
            <a:solidFill>
              <a:srgbClr val="93E9B6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Title: </a:t>
              </a:r>
              <a:r>
                <a:rPr lang="en-US" b="1" dirty="0"/>
                <a:t>Intensifying livestock and poultry production in Ghana and Mali</a:t>
              </a:r>
              <a:endParaRPr lang="en-US" dirty="0"/>
            </a:p>
            <a:p>
              <a:endParaRPr lang="en-US" b="1" dirty="0" smtClean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495800" y="2286000"/>
              <a:ext cx="2438400" cy="2031325"/>
            </a:xfrm>
            <a:prstGeom prst="rect">
              <a:avLst/>
            </a:prstGeom>
            <a:solidFill>
              <a:srgbClr val="93E9B6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Title: </a:t>
              </a:r>
              <a:r>
                <a:rPr lang="en-US" b="1" dirty="0"/>
                <a:t>Improving household nutrition through agricultural and behavioral change communication and value addition in Ghana and Mali</a:t>
              </a:r>
              <a:endParaRPr lang="en-US" b="1" dirty="0" smtClean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0491" y="3962400"/>
              <a:ext cx="2438400" cy="203132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Activity 2: </a:t>
              </a:r>
              <a:r>
                <a:rPr lang="en-US" dirty="0"/>
                <a:t>Plan and perform trials on integrated intensification options for livestock feeding in Mali    </a:t>
              </a:r>
            </a:p>
            <a:p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95800" y="4495800"/>
              <a:ext cx="28194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Activity  6: </a:t>
              </a:r>
              <a:r>
                <a:rPr lang="en-US" dirty="0"/>
                <a:t> </a:t>
              </a:r>
              <a:r>
                <a:rPr lang="en-US" dirty="0" smtClean="0"/>
                <a:t>Review </a:t>
              </a:r>
              <a:r>
                <a:rPr lang="en-US" dirty="0"/>
                <a:t>and document nutrition activities in Mali 	</a:t>
              </a:r>
            </a:p>
            <a:p>
              <a:endParaRPr lang="en-US" dirty="0"/>
            </a:p>
          </p:txBody>
        </p:sp>
      </p:grp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600200" y="995065"/>
            <a:ext cx="7772400" cy="685800"/>
          </a:xfrm>
        </p:spPr>
        <p:txBody>
          <a:bodyPr/>
          <a:lstStyle/>
          <a:p>
            <a:r>
              <a:rPr lang="en-US" sz="3600" dirty="0" smtClean="0"/>
              <a:t>Activities defined in work packages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16816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153400" cy="762000"/>
          </a:xfrm>
        </p:spPr>
        <p:txBody>
          <a:bodyPr/>
          <a:lstStyle/>
          <a:p>
            <a:pPr algn="ctr"/>
            <a:r>
              <a:rPr lang="en-US" sz="3200" dirty="0" smtClean="0"/>
              <a:t>	</a:t>
            </a:r>
            <a:r>
              <a:rPr lang="en-US" sz="3200" dirty="0"/>
              <a:t>	</a:t>
            </a:r>
            <a:r>
              <a:rPr lang="en-US" sz="3200" dirty="0" smtClean="0">
                <a:solidFill>
                  <a:srgbClr val="156635"/>
                </a:solidFill>
              </a:rPr>
              <a:t>Options for scaling-out and scaling-up </a:t>
            </a:r>
            <a:endParaRPr lang="en-US" sz="3200" dirty="0">
              <a:solidFill>
                <a:srgbClr val="15663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86800" cy="5334000"/>
          </a:xfrm>
        </p:spPr>
        <p:txBody>
          <a:bodyPr/>
          <a:lstStyle/>
          <a:p>
            <a:r>
              <a:rPr lang="en-US" sz="2400" dirty="0" smtClean="0"/>
              <a:t>Establishment of R4D platforms</a:t>
            </a:r>
          </a:p>
          <a:p>
            <a:pPr marL="114300" indent="0">
              <a:buNone/>
            </a:pPr>
            <a:r>
              <a:rPr lang="en-US" sz="2400" dirty="0" smtClean="0"/>
              <a:t> </a:t>
            </a:r>
          </a:p>
          <a:p>
            <a:r>
              <a:rPr lang="en-US" sz="2400" dirty="0" smtClean="0"/>
              <a:t>Use of GIS tools and Remote Sensing techniques, modeling to scale-out workable technologies to broader areas</a:t>
            </a:r>
          </a:p>
          <a:p>
            <a:pPr marL="114300" indent="0">
              <a:buNone/>
            </a:pPr>
            <a:endParaRPr lang="en-US" sz="2400" dirty="0" smtClean="0"/>
          </a:p>
          <a:p>
            <a:r>
              <a:rPr lang="en-US" sz="2400" dirty="0" smtClean="0"/>
              <a:t>Support to community seed production to enhance adoption</a:t>
            </a:r>
          </a:p>
          <a:p>
            <a:pPr marL="114300" indent="0">
              <a:buNone/>
            </a:pPr>
            <a:endParaRPr lang="en-US" sz="2400" dirty="0" smtClean="0"/>
          </a:p>
          <a:p>
            <a:r>
              <a:rPr lang="en-US" sz="2400" dirty="0" smtClean="0"/>
              <a:t>A sustainable supply of seeds and planting materials for locally appropriate varieties and species</a:t>
            </a:r>
          </a:p>
          <a:p>
            <a:pPr marL="114300" indent="0">
              <a:buNone/>
            </a:pPr>
            <a:endParaRPr lang="en-US" sz="2400" dirty="0" smtClean="0"/>
          </a:p>
          <a:p>
            <a:r>
              <a:rPr lang="en-US" sz="2400" dirty="0" smtClean="0"/>
              <a:t>The development of enterprises for production and distribution of livestock breeding stock and breeds for diversification and intensification of the production systems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563562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rgbClr val="156635"/>
                </a:solidFill>
              </a:rPr>
              <a:t>Plans for integration of activities</a:t>
            </a:r>
            <a:endParaRPr lang="en-US" sz="3200" dirty="0">
              <a:solidFill>
                <a:srgbClr val="15663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534400" cy="4144963"/>
          </a:xfrm>
        </p:spPr>
        <p:txBody>
          <a:bodyPr/>
          <a:lstStyle/>
          <a:p>
            <a:r>
              <a:rPr lang="en-US" dirty="0" smtClean="0"/>
              <a:t>Developing set of multiple tools at various scales of operation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Working in common area (technology parks, watershed, landscape?)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R4D Platform (commune level) and IPs (local level)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Planning meetings to have joint planning; joint contracts</a:t>
            </a:r>
          </a:p>
          <a:p>
            <a:pPr marL="114300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Annual program events; results and feedbacks and follow-ups </a:t>
            </a:r>
          </a:p>
        </p:txBody>
      </p:sp>
    </p:spTree>
    <p:extLst>
      <p:ext uri="{BB962C8B-B14F-4D97-AF65-F5344CB8AC3E}">
        <p14:creationId xmlns:p14="http://schemas.microsoft.com/office/powerpoint/2010/main" xmlns="" val="82446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5715000" cy="762000"/>
          </a:xfrm>
        </p:spPr>
        <p:txBody>
          <a:bodyPr/>
          <a:lstStyle/>
          <a:p>
            <a:r>
              <a:rPr lang="en-US" dirty="0" smtClean="0"/>
              <a:t>Challenges Encountered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0"/>
            <a:ext cx="8229600" cy="3505200"/>
          </a:xfrm>
        </p:spPr>
        <p:txBody>
          <a:bodyPr/>
          <a:lstStyle/>
          <a:p>
            <a:r>
              <a:rPr lang="en-US" dirty="0" smtClean="0"/>
              <a:t>Change of  Mali activity coordinator (the present coordinator took in charge in March 2014)</a:t>
            </a:r>
          </a:p>
          <a:p>
            <a:r>
              <a:rPr lang="en-US" dirty="0" smtClean="0"/>
              <a:t>Difficulties to pre-finance the committed activities even though partners are sure of getting the 700K committed from IITA  </a:t>
            </a:r>
          </a:p>
          <a:p>
            <a:r>
              <a:rPr lang="en-US" dirty="0" smtClean="0"/>
              <a:t>Amending contracts to start activities take four to six months  (One time fund release is a possibility to avoid such issue)</a:t>
            </a:r>
          </a:p>
          <a:p>
            <a:r>
              <a:rPr lang="en-US" dirty="0" smtClean="0"/>
              <a:t>There are no specific plans for monitoring and evaluation (M&amp;E) at activity level (Number of targeted beneficiaries were not set)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2133600"/>
            <a:ext cx="2819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Management Level</a:t>
            </a:r>
            <a:endParaRPr kumimoji="0" lang="en-U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933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686800" cy="4876800"/>
          </a:xfrm>
        </p:spPr>
        <p:txBody>
          <a:bodyPr/>
          <a:lstStyle/>
          <a:p>
            <a:r>
              <a:rPr lang="en-US" dirty="0" smtClean="0"/>
              <a:t>Getting field trial protocols in local language (Bambara or in </a:t>
            </a:r>
            <a:r>
              <a:rPr lang="en-US" dirty="0" err="1" smtClean="0"/>
              <a:t>Mianka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Risk of losing appropriate procedures for  trial establishments</a:t>
            </a:r>
          </a:p>
          <a:p>
            <a:r>
              <a:rPr lang="en-US" dirty="0"/>
              <a:t>Lack of incentive systems </a:t>
            </a:r>
            <a:r>
              <a:rPr lang="en-US" dirty="0" smtClean="0"/>
              <a:t>(project fatigue)</a:t>
            </a:r>
            <a:endParaRPr lang="en-US" dirty="0"/>
          </a:p>
          <a:p>
            <a:r>
              <a:rPr lang="en-US" dirty="0" smtClean="0"/>
              <a:t>Villagers are becoming urbanized (e.g </a:t>
            </a:r>
            <a:r>
              <a:rPr lang="en-US" dirty="0" err="1" smtClean="0"/>
              <a:t>M’Pessoba</a:t>
            </a:r>
            <a:r>
              <a:rPr lang="en-US" dirty="0" smtClean="0"/>
              <a:t> and Yorobougoula)</a:t>
            </a:r>
          </a:p>
          <a:p>
            <a:pPr lvl="1"/>
            <a:r>
              <a:rPr lang="en-US" dirty="0" smtClean="0"/>
              <a:t>Creating difficulties in mobilizing farmers for crop trial establishments and natural resources management </a:t>
            </a:r>
          </a:p>
          <a:p>
            <a:r>
              <a:rPr lang="en-US" dirty="0" smtClean="0"/>
              <a:t>Late start of activities</a:t>
            </a:r>
          </a:p>
          <a:p>
            <a:pPr lvl="1"/>
            <a:r>
              <a:rPr lang="en-US" dirty="0" smtClean="0"/>
              <a:t>Lack of enough farm space for crop trial establishments</a:t>
            </a:r>
          </a:p>
          <a:p>
            <a:pPr lvl="1"/>
            <a:r>
              <a:rPr lang="en-US" dirty="0" smtClean="0"/>
              <a:t>Early sawing of crops by farmers hence difficulties to make trial comparisons with farmers practice</a:t>
            </a:r>
          </a:p>
          <a:p>
            <a:r>
              <a:rPr lang="en-US" dirty="0" smtClean="0"/>
              <a:t>Committed portion of farmers’ land by women participants may not get approval by the head of the house (male headed)</a:t>
            </a:r>
          </a:p>
          <a:p>
            <a:pPr lvl="1"/>
            <a:r>
              <a:rPr lang="en-US" dirty="0" smtClean="0"/>
              <a:t>Undermines planned activities in the case of crop trails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1219200"/>
            <a:ext cx="6751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Activity Level: Farmers and Researchers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9000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334000"/>
          </a:xfrm>
        </p:spPr>
        <p:txBody>
          <a:bodyPr/>
          <a:lstStyle/>
          <a:p>
            <a:r>
              <a:rPr lang="en-US" dirty="0" smtClean="0"/>
              <a:t>Little understanding and uptake by farmers to adapt improved land and water management</a:t>
            </a:r>
          </a:p>
          <a:p>
            <a:pPr lvl="1"/>
            <a:r>
              <a:rPr lang="en-US" dirty="0" smtClean="0"/>
              <a:t>Out of 32 farmers who were trained and promised to implement land and water mgt. 66% implemented the technology in their farm fields</a:t>
            </a:r>
          </a:p>
          <a:p>
            <a:pPr lvl="1"/>
            <a:r>
              <a:rPr lang="en-US" dirty="0" smtClean="0"/>
              <a:t>Out of 21 farmers who implemented CBT in their farm fields 7 (33%) planted appropriate grass (</a:t>
            </a:r>
            <a:r>
              <a:rPr lang="en-US" i="1" dirty="0" err="1" smtClean="0"/>
              <a:t>Andropogon</a:t>
            </a:r>
            <a:r>
              <a:rPr lang="en-US" dirty="0" smtClean="0"/>
              <a:t>) to keep the bund stable and reduce erosion 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Challenges in human resources and marketing made the feeding trials challenging for ICRISAT to continue. </a:t>
            </a:r>
          </a:p>
          <a:p>
            <a:pPr lvl="1"/>
            <a:r>
              <a:rPr lang="en-US" dirty="0" smtClean="0"/>
              <a:t>ICRISAT has in-house expert (crop-livestock)</a:t>
            </a:r>
          </a:p>
          <a:p>
            <a:pPr lvl="1">
              <a:buNone/>
            </a:pPr>
            <a:endParaRPr lang="en-US" i="1" dirty="0" smtClean="0"/>
          </a:p>
          <a:p>
            <a:pPr marL="342900" lvl="1"/>
            <a:r>
              <a:rPr lang="en-GB" sz="2400" dirty="0" smtClean="0"/>
              <a:t>Coordination of field/production activities not always easy</a:t>
            </a:r>
          </a:p>
          <a:p>
            <a:pPr marL="708660" lvl="2"/>
            <a:r>
              <a:rPr lang="en-GB" sz="2200" dirty="0" smtClean="0"/>
              <a:t>In particular to nutrition component of the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417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</a:t>
            </a:r>
            <a:r>
              <a:rPr lang="en-US" dirty="0" err="1" smtClean="0"/>
              <a:t>cntd</a:t>
            </a:r>
            <a:r>
              <a:rPr lang="en-US" dirty="0" smtClean="0"/>
              <a:t>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4876800" cy="4953000"/>
          </a:xfrm>
        </p:spPr>
        <p:txBody>
          <a:bodyPr/>
          <a:lstStyle/>
          <a:p>
            <a:r>
              <a:rPr lang="en-US" dirty="0" smtClean="0"/>
              <a:t>Un-established/un-germinated groundnut seed variety (ISGV03056, seed provided by ICRISAT) in farmer trail fields</a:t>
            </a:r>
          </a:p>
          <a:p>
            <a:pPr lvl="1"/>
            <a:r>
              <a:rPr lang="en-US" dirty="0" smtClean="0"/>
              <a:t>Possible cause, seed is too old/not properly conserved</a:t>
            </a:r>
          </a:p>
          <a:p>
            <a:r>
              <a:rPr lang="en-US" dirty="0" smtClean="0"/>
              <a:t>Problem of Erosion and flooding</a:t>
            </a:r>
          </a:p>
          <a:p>
            <a:pPr lvl="1"/>
            <a:r>
              <a:rPr lang="en-US" dirty="0" smtClean="0"/>
              <a:t>Exposing seed formations </a:t>
            </a:r>
          </a:p>
          <a:p>
            <a:pPr lvl="1"/>
            <a:r>
              <a:rPr lang="en-US" dirty="0" smtClean="0"/>
              <a:t>One rainfall event is enough to wash the farmland</a:t>
            </a:r>
          </a:p>
          <a:p>
            <a:r>
              <a:rPr lang="en-US" dirty="0" smtClean="0"/>
              <a:t>Erratic rainfall mainly affecting establishment of veg. trails (Breeders need to develop varieties that are drought tolerant)</a:t>
            </a:r>
          </a:p>
          <a:p>
            <a:pPr lvl="1"/>
            <a:endParaRPr lang="en-US" dirty="0"/>
          </a:p>
        </p:txBody>
      </p:sp>
      <p:pic>
        <p:nvPicPr>
          <p:cNvPr id="3074" name="Picture 2" descr="C:\BIRHANU\Photo Collection\Field Visit Sep 15-18 2014\Sept 17 2014\Ungerminated Ground Seed in FFS Sirake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0"/>
            <a:ext cx="2641600" cy="1981200"/>
          </a:xfrm>
          <a:prstGeom prst="rect">
            <a:avLst/>
          </a:prstGeom>
          <a:noFill/>
        </p:spPr>
      </p:pic>
      <p:pic>
        <p:nvPicPr>
          <p:cNvPr id="3075" name="Picture 3" descr="C:\BIRHANU\Photo Collection\Field Visit Sep 15-18 2014\Sept 17 2014\Groundnut established affected by ero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8308" y="2743200"/>
            <a:ext cx="4163292" cy="2362200"/>
          </a:xfrm>
          <a:prstGeom prst="rect">
            <a:avLst/>
          </a:prstGeom>
          <a:noFill/>
        </p:spPr>
      </p:pic>
      <p:pic>
        <p:nvPicPr>
          <p:cNvPr id="3076" name="Picture 4" descr="C:\BIRHANU\Photo Collection\Field Visit Sep 15-18 2014\Sept 17 2014\Ungerminated farmland with groundnut Farmers fiel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3136" y="0"/>
            <a:ext cx="2340864" cy="1981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67200" y="20574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FFS Trial with AMASSA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34200" y="2057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Famer practice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00600" y="5257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Groundnut establishment affected by erosion in Farmers field in </a:t>
            </a:r>
            <a:r>
              <a:rPr lang="en-US" dirty="0" err="1" smtClean="0"/>
              <a:t>M’Pessoba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939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371600"/>
          </a:xfrm>
        </p:spPr>
        <p:txBody>
          <a:bodyPr/>
          <a:lstStyle/>
          <a:p>
            <a:r>
              <a:rPr lang="en-US" sz="3600" dirty="0" smtClean="0"/>
              <a:t>Other challenges:  Institutional</a:t>
            </a:r>
            <a:br>
              <a:rPr lang="en-US" sz="36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686800" cy="4545269"/>
          </a:xfrm>
        </p:spPr>
        <p:txBody>
          <a:bodyPr>
            <a:normAutofit/>
          </a:bodyPr>
          <a:lstStyle/>
          <a:p>
            <a:r>
              <a:rPr lang="en-US" b="1" dirty="0" smtClean="0"/>
              <a:t>Financial:</a:t>
            </a:r>
            <a:r>
              <a:rPr lang="en-US" dirty="0" smtClean="0"/>
              <a:t> Partners are not sending liquidation statements in time. AMASSA done it in time</a:t>
            </a:r>
          </a:p>
          <a:p>
            <a:r>
              <a:rPr lang="en-US" b="1" dirty="0" smtClean="0"/>
              <a:t>Technical:</a:t>
            </a:r>
            <a:r>
              <a:rPr lang="en-US" dirty="0" smtClean="0"/>
              <a:t> Need to be concise. Support is needed by scientists</a:t>
            </a:r>
          </a:p>
          <a:p>
            <a:r>
              <a:rPr lang="en-US" b="1" dirty="0" smtClean="0"/>
              <a:t>Data: </a:t>
            </a:r>
            <a:r>
              <a:rPr lang="en-US" dirty="0" smtClean="0"/>
              <a:t> Sharing need to be done: we should break the constraint</a:t>
            </a:r>
          </a:p>
          <a:p>
            <a:r>
              <a:rPr lang="en-US" b="1" dirty="0" smtClean="0"/>
              <a:t>Platforms </a:t>
            </a:r>
            <a:r>
              <a:rPr lang="en-US" b="1" dirty="0"/>
              <a:t>for </a:t>
            </a:r>
            <a:r>
              <a:rPr lang="en-US" b="1" dirty="0" smtClean="0"/>
              <a:t>communication: </a:t>
            </a:r>
            <a:r>
              <a:rPr lang="en-US" dirty="0" smtClean="0"/>
              <a:t>Not everyone is skilled in use of platforms like wiki, yammer, etc…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251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1066800"/>
            <a:ext cx="5334000" cy="731838"/>
          </a:xfrm>
        </p:spPr>
        <p:txBody>
          <a:bodyPr/>
          <a:lstStyle/>
          <a:p>
            <a:r>
              <a:rPr lang="en-US" dirty="0" smtClean="0"/>
              <a:t>Our Strength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458200" cy="4525963"/>
          </a:xfrm>
        </p:spPr>
        <p:txBody>
          <a:bodyPr/>
          <a:lstStyle/>
          <a:p>
            <a:r>
              <a:rPr lang="en-US" dirty="0" smtClean="0"/>
              <a:t>Effective planning and activity implementation</a:t>
            </a:r>
          </a:p>
          <a:p>
            <a:r>
              <a:rPr lang="en-US" dirty="0" smtClean="0"/>
              <a:t>Partnership(CG, NGOs, communities)</a:t>
            </a:r>
          </a:p>
          <a:p>
            <a:r>
              <a:rPr lang="en-US" dirty="0" smtClean="0"/>
              <a:t>Conducting demand driven research for development</a:t>
            </a:r>
          </a:p>
          <a:p>
            <a:r>
              <a:rPr lang="en-US" dirty="0" smtClean="0"/>
              <a:t>Synergizing projects, complementarity (Dry land System, WLE, McKnight Foundation, ARDT, USAID GCC, FARMSEM)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982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371600" y="1143000"/>
            <a:ext cx="3886200" cy="838200"/>
          </a:xfrm>
        </p:spPr>
        <p:txBody>
          <a:bodyPr/>
          <a:lstStyle/>
          <a:p>
            <a:r>
              <a:rPr lang="en-US" dirty="0" smtClean="0"/>
              <a:t>Partners: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228600" y="1905000"/>
            <a:ext cx="8915400" cy="4495800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Asian Vegetable Research and Development Centre (AVRDC)</a:t>
            </a:r>
          </a:p>
          <a:p>
            <a:r>
              <a:rPr lang="en-GB" sz="2400" dirty="0" smtClean="0"/>
              <a:t>Institute </a:t>
            </a:r>
            <a:r>
              <a:rPr lang="en-GB" sz="2400" dirty="0" err="1" smtClean="0"/>
              <a:t>d’Economie</a:t>
            </a:r>
            <a:r>
              <a:rPr lang="en-GB" sz="2400" dirty="0" smtClean="0"/>
              <a:t> </a:t>
            </a:r>
            <a:r>
              <a:rPr lang="en-GB" sz="2400" dirty="0" err="1" smtClean="0"/>
              <a:t>Rurale</a:t>
            </a:r>
            <a:r>
              <a:rPr lang="en-GB" sz="2400" dirty="0" smtClean="0"/>
              <a:t> (IER)</a:t>
            </a:r>
            <a:endParaRPr lang="en-US" sz="2400" dirty="0" smtClean="0"/>
          </a:p>
          <a:p>
            <a:r>
              <a:rPr lang="en-US" sz="2400" dirty="0" smtClean="0"/>
              <a:t>International Livestock Research Institute (ILRI)</a:t>
            </a:r>
          </a:p>
          <a:p>
            <a:r>
              <a:rPr lang="en-US" sz="2400" dirty="0" smtClean="0"/>
              <a:t>International Centre for Agro-Forestry (ICRAF)</a:t>
            </a:r>
          </a:p>
          <a:p>
            <a:r>
              <a:rPr lang="en-US" sz="2400" dirty="0" smtClean="0"/>
              <a:t>Afrique Verte (AMASSA)</a:t>
            </a:r>
          </a:p>
          <a:p>
            <a:r>
              <a:rPr lang="en-US" sz="2400" dirty="0" err="1" smtClean="0"/>
              <a:t>Wageningen</a:t>
            </a:r>
            <a:r>
              <a:rPr lang="en-US" sz="2400" dirty="0" smtClean="0"/>
              <a:t> University and Research Centre (WUR)</a:t>
            </a:r>
          </a:p>
          <a:p>
            <a:r>
              <a:rPr lang="fr-FR" sz="2400" dirty="0" smtClean="0"/>
              <a:t>Association Malienne  d’Eveil et de </a:t>
            </a:r>
            <a:r>
              <a:rPr lang="fr-FR" sz="2400" dirty="0" err="1" smtClean="0"/>
              <a:t>Developpement</a:t>
            </a:r>
            <a:r>
              <a:rPr lang="fr-FR" sz="2400" dirty="0" smtClean="0"/>
              <a:t> Durable (AMEDD)</a:t>
            </a:r>
            <a:endParaRPr lang="en-US" sz="2400" dirty="0" smtClean="0"/>
          </a:p>
          <a:p>
            <a:r>
              <a:rPr lang="fr-FR" sz="2400" dirty="0" err="1" smtClean="0"/>
              <a:t>Cooperatives</a:t>
            </a:r>
            <a:r>
              <a:rPr lang="fr-FR" sz="2400" dirty="0" smtClean="0"/>
              <a:t> of the Mouvement Biologique du Mali (MOBIOM)</a:t>
            </a:r>
            <a:endParaRPr lang="en-US" sz="2400" dirty="0" smtClean="0"/>
          </a:p>
          <a:p>
            <a:r>
              <a:rPr lang="fr-FR" sz="2400" dirty="0" smtClean="0"/>
              <a:t>L’</a:t>
            </a:r>
            <a:r>
              <a:rPr lang="fr-FR" sz="2400" dirty="0" err="1" smtClean="0"/>
              <a:t>ong</a:t>
            </a:r>
            <a:r>
              <a:rPr lang="fr-FR" sz="2400" dirty="0" smtClean="0"/>
              <a:t>-Centre d’Appui a l’ Autopromotion pour le </a:t>
            </a:r>
            <a:r>
              <a:rPr lang="fr-FR" sz="2400" dirty="0" err="1" smtClean="0"/>
              <a:t>Development</a:t>
            </a:r>
            <a:r>
              <a:rPr lang="fr-FR" sz="2400" dirty="0" smtClean="0"/>
              <a:t>-ci-</a:t>
            </a:r>
            <a:r>
              <a:rPr lang="fr-FR" sz="2400" dirty="0" err="1" smtClean="0"/>
              <a:t>apresaenommee</a:t>
            </a:r>
            <a:r>
              <a:rPr lang="fr-FR" sz="2400" dirty="0" smtClean="0"/>
              <a:t> (L’</a:t>
            </a:r>
            <a:r>
              <a:rPr lang="fr-FR" sz="2400" dirty="0" err="1" smtClean="0"/>
              <a:t>ong</a:t>
            </a:r>
            <a:r>
              <a:rPr lang="fr-FR" sz="2400" dirty="0" smtClean="0"/>
              <a:t>-CAAD)</a:t>
            </a:r>
            <a:endParaRPr lang="en-US" sz="2400" dirty="0" smtClean="0"/>
          </a:p>
          <a:p>
            <a:r>
              <a:rPr lang="fr-FR" sz="2400" dirty="0" smtClean="0"/>
              <a:t>Le Groupe de Recherches d’Actions et d’Assistance pour le </a:t>
            </a:r>
            <a:r>
              <a:rPr lang="fr-FR" sz="2400" dirty="0" err="1" smtClean="0"/>
              <a:t>Development</a:t>
            </a:r>
            <a:r>
              <a:rPr lang="fr-FR" sz="2400" dirty="0" smtClean="0"/>
              <a:t> Communautaire (L’ONG-GRAADECOM)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685800"/>
            <a:ext cx="3392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Thank you!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 descr="C:\BIRHANU\Photo Collection\2nd Download June 17 2014\Farmers Training in Koutiala 2nd day June 17 2014\IMG_1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50148"/>
            <a:ext cx="5547360" cy="5410200"/>
          </a:xfrm>
          <a:prstGeom prst="rect">
            <a:avLst/>
          </a:prstGeom>
          <a:noFill/>
        </p:spPr>
      </p:pic>
      <p:pic>
        <p:nvPicPr>
          <p:cNvPr id="1027" name="Picture 3" descr="C:\BIRHANU\Photo Collection\2nd Download June 17 2014\Farmers Training in Koutiala 2nd day June 17 2014\IMG_11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447800"/>
            <a:ext cx="3581400" cy="5410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532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05000"/>
            <a:ext cx="8458200" cy="990600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dirty="0" smtClean="0"/>
              <a:t>Mali Africa RISING 2014 Activities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533400" y="3657600"/>
            <a:ext cx="8458200" cy="1447800"/>
          </a:xfrm>
          <a:prstGeom prst="rect">
            <a:avLst/>
          </a:prstGeom>
          <a:solidFill>
            <a:srgbClr val="93E9B6"/>
          </a:solidFill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Activity briefing provided by participating </a:t>
            </a:r>
            <a:r>
              <a:rPr lang="en-US" dirty="0" smtClean="0"/>
              <a:t>scientists and partners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471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8229600" cy="808038"/>
          </a:xfrm>
        </p:spPr>
        <p:txBody>
          <a:bodyPr/>
          <a:lstStyle/>
          <a:p>
            <a:r>
              <a:rPr lang="en-US" dirty="0" smtClean="0"/>
              <a:t>	Planned Activities for 2014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5410200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 smtClean="0"/>
              <a:t>Work-Package </a:t>
            </a:r>
            <a:r>
              <a:rPr lang="en-US" dirty="0" smtClean="0"/>
              <a:t>1	</a:t>
            </a:r>
            <a:r>
              <a:rPr lang="en-US" b="1" dirty="0" smtClean="0"/>
              <a:t>Dr. </a:t>
            </a:r>
            <a:r>
              <a:rPr lang="en-US" b="1" dirty="0" smtClean="0">
                <a:solidFill>
                  <a:srgbClr val="156635"/>
                </a:solidFill>
              </a:rPr>
              <a:t>Joachim</a:t>
            </a:r>
          </a:p>
          <a:p>
            <a:pPr marL="114300" indent="0">
              <a:buNone/>
            </a:pPr>
            <a:r>
              <a:rPr lang="en-US" b="1" dirty="0"/>
              <a:t>Title: </a:t>
            </a:r>
            <a:r>
              <a:rPr lang="en-US" b="1" dirty="0" smtClean="0"/>
              <a:t>		</a:t>
            </a:r>
            <a:r>
              <a:rPr lang="en-US" dirty="0" smtClean="0"/>
              <a:t>Socio-economic </a:t>
            </a:r>
            <a:r>
              <a:rPr lang="en-US" dirty="0"/>
              <a:t>studies on sustainable intensification </a:t>
            </a:r>
            <a:r>
              <a:rPr lang="en-US" dirty="0" smtClean="0"/>
              <a:t>			in </a:t>
            </a:r>
            <a:r>
              <a:rPr lang="en-US" dirty="0"/>
              <a:t>the West African Guinea and Sudan Savanna </a:t>
            </a:r>
            <a:endParaRPr lang="en-US" dirty="0" smtClean="0"/>
          </a:p>
          <a:p>
            <a:pPr marL="114300" indent="0">
              <a:buNone/>
            </a:pPr>
            <a:r>
              <a:rPr lang="en-US" b="1" dirty="0" smtClean="0"/>
              <a:t>Institutes:</a:t>
            </a:r>
            <a:r>
              <a:rPr lang="en-US" dirty="0" smtClean="0"/>
              <a:t>	ICRAF (Lead), AMEDD and ICRISAT</a:t>
            </a:r>
          </a:p>
          <a:p>
            <a:pPr marL="114300" indent="0">
              <a:buNone/>
            </a:pPr>
            <a:r>
              <a:rPr lang="en-US" b="1" dirty="0"/>
              <a:t>Activity 2:</a:t>
            </a:r>
            <a:r>
              <a:rPr lang="en-US" dirty="0"/>
              <a:t> 	Establishment and characterization of R4D Platforms</a:t>
            </a:r>
          </a:p>
          <a:p>
            <a:pPr marL="114300" indent="0">
              <a:buNone/>
            </a:pPr>
            <a:r>
              <a:rPr lang="en-US" dirty="0"/>
              <a:t>		in Mali</a:t>
            </a:r>
          </a:p>
          <a:p>
            <a:pPr marL="114300" indent="0">
              <a:buNone/>
            </a:pPr>
            <a:r>
              <a:rPr lang="en-US" b="1" dirty="0" smtClean="0"/>
              <a:t>2.1</a:t>
            </a:r>
            <a:r>
              <a:rPr lang="en-US" b="1" dirty="0"/>
              <a:t>: </a:t>
            </a:r>
            <a:r>
              <a:rPr lang="en-US" b="1" dirty="0" smtClean="0"/>
              <a:t>		</a:t>
            </a:r>
            <a:r>
              <a:rPr lang="en-US" dirty="0" smtClean="0"/>
              <a:t>Characterization </a:t>
            </a:r>
            <a:r>
              <a:rPr lang="en-US" dirty="0"/>
              <a:t>of R4D Platform sites (Bougouni and </a:t>
            </a:r>
            <a:r>
              <a:rPr lang="en-US" dirty="0" smtClean="0"/>
              <a:t>			Koutiala/</a:t>
            </a:r>
            <a:r>
              <a:rPr lang="en-US" dirty="0" err="1" smtClean="0"/>
              <a:t>Yanfolila</a:t>
            </a:r>
            <a:r>
              <a:rPr lang="en-US" dirty="0" smtClean="0"/>
              <a:t> </a:t>
            </a:r>
            <a:r>
              <a:rPr lang="en-US" dirty="0"/>
              <a:t>districts): </a:t>
            </a:r>
            <a:endParaRPr lang="en-US" dirty="0" smtClean="0"/>
          </a:p>
          <a:p>
            <a:pPr marL="114300" indent="0">
              <a:buNone/>
            </a:pPr>
            <a:r>
              <a:rPr lang="en-US" b="1" dirty="0"/>
              <a:t>2.2: </a:t>
            </a:r>
            <a:r>
              <a:rPr lang="en-US" dirty="0" smtClean="0"/>
              <a:t>		Quick </a:t>
            </a:r>
            <a:r>
              <a:rPr lang="en-US" dirty="0"/>
              <a:t>assessment of relevant </a:t>
            </a:r>
            <a:r>
              <a:rPr lang="en-US" dirty="0" smtClean="0"/>
              <a:t>stakeholders</a:t>
            </a:r>
          </a:p>
          <a:p>
            <a:pPr marL="114300" indent="0">
              <a:buNone/>
            </a:pPr>
            <a:r>
              <a:rPr lang="en-US" b="1" dirty="0"/>
              <a:t>2.3: </a:t>
            </a:r>
            <a:r>
              <a:rPr lang="en-US" dirty="0" smtClean="0"/>
              <a:t>		Stakeholder </a:t>
            </a:r>
            <a:r>
              <a:rPr lang="en-US" dirty="0"/>
              <a:t>analysis and mapping </a:t>
            </a:r>
            <a:endParaRPr lang="en-US" dirty="0" smtClean="0"/>
          </a:p>
          <a:p>
            <a:pPr marL="114300" indent="0">
              <a:buNone/>
            </a:pPr>
            <a:r>
              <a:rPr lang="en-US" b="1" dirty="0"/>
              <a:t>2.4:</a:t>
            </a:r>
            <a:r>
              <a:rPr lang="en-US" dirty="0"/>
              <a:t> </a:t>
            </a:r>
            <a:r>
              <a:rPr lang="en-US" dirty="0" smtClean="0"/>
              <a:t>		Multi-stakeholder </a:t>
            </a:r>
            <a:r>
              <a:rPr lang="en-US" dirty="0"/>
              <a:t>national workshop for feedback on </a:t>
            </a:r>
            <a:r>
              <a:rPr lang="en-US" dirty="0" smtClean="0"/>
              <a:t>			results </a:t>
            </a:r>
            <a:r>
              <a:rPr lang="en-US" dirty="0"/>
              <a:t>of the different work packages </a:t>
            </a:r>
            <a:endParaRPr lang="en-US" dirty="0" smtClean="0"/>
          </a:p>
          <a:p>
            <a:pPr marL="114300" indent="0">
              <a:buNone/>
            </a:pPr>
            <a:r>
              <a:rPr lang="en-US" b="1" i="1" dirty="0"/>
              <a:t>2.5: </a:t>
            </a:r>
            <a:r>
              <a:rPr lang="en-US" i="1" dirty="0" smtClean="0"/>
              <a:t>		Establish </a:t>
            </a:r>
            <a:r>
              <a:rPr lang="en-US" i="1" dirty="0"/>
              <a:t>and assess impact of R4D Platforms on </a:t>
            </a:r>
            <a:r>
              <a:rPr lang="en-US" i="1" dirty="0" smtClean="0"/>
              <a:t>			technology </a:t>
            </a:r>
            <a:r>
              <a:rPr lang="en-US" i="1" dirty="0"/>
              <a:t>adoption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 smtClean="0"/>
              <a:t>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2483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25111"/>
            <a:ext cx="8229600" cy="3923290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Activity 4 </a:t>
            </a:r>
            <a:r>
              <a:rPr lang="en-US" dirty="0"/>
              <a:t>	Monitor market prices and characterize value chains in </a:t>
            </a:r>
            <a:r>
              <a:rPr lang="en-US" dirty="0" smtClean="0"/>
              <a:t>		Mali	</a:t>
            </a:r>
            <a:r>
              <a:rPr lang="en-US" b="1" dirty="0" smtClean="0">
                <a:solidFill>
                  <a:srgbClr val="156635"/>
                </a:solidFill>
              </a:rPr>
              <a:t>Dr. Sanogo </a:t>
            </a:r>
          </a:p>
          <a:p>
            <a:pPr marL="114300" indent="0">
              <a:buNone/>
            </a:pPr>
            <a:r>
              <a:rPr lang="en-US" b="1" dirty="0" smtClean="0"/>
              <a:t>Institutes	</a:t>
            </a:r>
            <a:r>
              <a:rPr lang="en-US" dirty="0" smtClean="0"/>
              <a:t>IER</a:t>
            </a:r>
          </a:p>
          <a:p>
            <a:pPr marL="114300" indent="0">
              <a:buNone/>
            </a:pPr>
            <a:r>
              <a:rPr lang="en-US" b="1" dirty="0"/>
              <a:t>4.1: </a:t>
            </a:r>
            <a:r>
              <a:rPr lang="en-US" dirty="0" smtClean="0"/>
              <a:t>		Monthly </a:t>
            </a:r>
            <a:r>
              <a:rPr lang="en-US" dirty="0"/>
              <a:t>monitoring of prices of agricultural products </a:t>
            </a:r>
            <a:r>
              <a:rPr lang="en-US" dirty="0" smtClean="0"/>
              <a:t>		in </a:t>
            </a:r>
            <a:r>
              <a:rPr lang="en-US" dirty="0"/>
              <a:t>three large, weekly markets in Koutiala and </a:t>
            </a:r>
            <a:r>
              <a:rPr lang="en-US" dirty="0" smtClean="0"/>
              <a:t>			Bougouni</a:t>
            </a:r>
          </a:p>
          <a:p>
            <a:pPr marL="114300" indent="0">
              <a:buNone/>
            </a:pPr>
            <a:r>
              <a:rPr lang="en-US" b="1" dirty="0"/>
              <a:t>4.2: </a:t>
            </a:r>
            <a:r>
              <a:rPr lang="en-US" dirty="0" smtClean="0"/>
              <a:t>		Annual </a:t>
            </a:r>
            <a:r>
              <a:rPr lang="en-US" dirty="0"/>
              <a:t>monitoring of basic farming household </a:t>
            </a:r>
            <a:r>
              <a:rPr lang="en-US" dirty="0" smtClean="0"/>
              <a:t>			characteristics </a:t>
            </a:r>
            <a:r>
              <a:rPr lang="en-US" dirty="0"/>
              <a:t>in Africa RISING </a:t>
            </a:r>
            <a:r>
              <a:rPr lang="en-US" dirty="0" smtClean="0"/>
              <a:t>villages</a:t>
            </a:r>
          </a:p>
          <a:p>
            <a:pPr marL="114300" indent="0">
              <a:buNone/>
            </a:pPr>
            <a:r>
              <a:rPr lang="en-US" b="1" dirty="0"/>
              <a:t>4.3: </a:t>
            </a:r>
            <a:r>
              <a:rPr lang="en-US" dirty="0" smtClean="0"/>
              <a:t>		Value </a:t>
            </a:r>
            <a:r>
              <a:rPr lang="en-US" dirty="0"/>
              <a:t>chain studies on at least three value chains </a:t>
            </a:r>
            <a:r>
              <a:rPr lang="en-US" dirty="0" smtClean="0"/>
              <a:t>		identified </a:t>
            </a:r>
            <a:r>
              <a:rPr lang="en-US" dirty="0"/>
              <a:t>by the R4D platforms 	</a:t>
            </a:r>
          </a:p>
          <a:p>
            <a:pPr marL="114300" indent="0">
              <a:buNone/>
            </a:pPr>
            <a:r>
              <a:rPr lang="en-US" dirty="0" smtClean="0"/>
              <a:t>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 smtClean="0"/>
              <a:t> 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0" y="11430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259094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Work-package </a:t>
            </a:r>
            <a:r>
              <a:rPr lang="en-US" b="1" dirty="0" smtClean="0"/>
              <a:t>WP-5	</a:t>
            </a:r>
            <a:r>
              <a:rPr lang="en-US" b="1" dirty="0" smtClean="0">
                <a:solidFill>
                  <a:srgbClr val="156635"/>
                </a:solidFill>
              </a:rPr>
              <a:t>Dr. Albert</a:t>
            </a:r>
          </a:p>
          <a:p>
            <a:pPr marL="114300" indent="0">
              <a:buNone/>
            </a:pPr>
            <a:r>
              <a:rPr lang="en-US" b="1" dirty="0"/>
              <a:t>Title:</a:t>
            </a:r>
            <a:r>
              <a:rPr lang="en-US" dirty="0"/>
              <a:t> </a:t>
            </a:r>
            <a:r>
              <a:rPr lang="en-US" dirty="0" smtClean="0"/>
              <a:t>		Improving </a:t>
            </a:r>
            <a:r>
              <a:rPr lang="en-US" dirty="0"/>
              <a:t>farm and field productivity and profitability </a:t>
            </a:r>
            <a:r>
              <a:rPr lang="en-US" dirty="0" smtClean="0"/>
              <a:t>		in Mali</a:t>
            </a:r>
          </a:p>
          <a:p>
            <a:pPr marL="114300" indent="0">
              <a:buNone/>
            </a:pPr>
            <a:r>
              <a:rPr lang="en-US" b="1" dirty="0"/>
              <a:t>Institutes:</a:t>
            </a:r>
            <a:r>
              <a:rPr lang="en-US" dirty="0"/>
              <a:t>	</a:t>
            </a:r>
            <a:r>
              <a:rPr lang="en-US" dirty="0" smtClean="0"/>
              <a:t>ICRISAT, ICRAF, AVRDC, AMEDD and WUR</a:t>
            </a:r>
          </a:p>
          <a:p>
            <a:pPr marL="114300" indent="0">
              <a:buNone/>
            </a:pPr>
            <a:r>
              <a:rPr lang="en-US" b="1" dirty="0"/>
              <a:t>Activity </a:t>
            </a:r>
            <a:r>
              <a:rPr lang="en-US" b="1" dirty="0" smtClean="0"/>
              <a:t>1:</a:t>
            </a:r>
            <a:r>
              <a:rPr lang="en-US" dirty="0" smtClean="0"/>
              <a:t> </a:t>
            </a:r>
            <a:r>
              <a:rPr lang="en-US" dirty="0"/>
              <a:t>	Develop profitable and sustainable options to intensify </a:t>
            </a:r>
            <a:r>
              <a:rPr lang="en-US" dirty="0" smtClean="0"/>
              <a:t>		productivity </a:t>
            </a:r>
            <a:r>
              <a:rPr lang="en-US" dirty="0"/>
              <a:t>of cereal-legume based crop and </a:t>
            </a:r>
            <a:r>
              <a:rPr lang="en-US" dirty="0" smtClean="0"/>
              <a:t>crop-		livestock systems</a:t>
            </a:r>
          </a:p>
          <a:p>
            <a:pPr marL="114300" indent="0">
              <a:buNone/>
            </a:pPr>
            <a:r>
              <a:rPr lang="en-US" dirty="0" smtClean="0"/>
              <a:t>1.1</a:t>
            </a:r>
            <a:r>
              <a:rPr lang="en-US" dirty="0"/>
              <a:t>: </a:t>
            </a:r>
            <a:r>
              <a:rPr lang="en-US" dirty="0" smtClean="0"/>
              <a:t>		Analyze </a:t>
            </a:r>
            <a:r>
              <a:rPr lang="en-US" dirty="0"/>
              <a:t>and report data from cereal-legume-vegetable </a:t>
            </a:r>
            <a:r>
              <a:rPr lang="en-US" dirty="0" smtClean="0"/>
              <a:t>		experiments </a:t>
            </a:r>
            <a:r>
              <a:rPr lang="en-US" dirty="0"/>
              <a:t>conducted in 2012 and 2013 	</a:t>
            </a:r>
          </a:p>
          <a:p>
            <a:pPr marL="114300" indent="0">
              <a:buNone/>
            </a:pPr>
            <a:r>
              <a:rPr lang="en-US" i="1" dirty="0" smtClean="0"/>
              <a:t>1.2</a:t>
            </a:r>
            <a:r>
              <a:rPr lang="en-US" i="1" dirty="0"/>
              <a:t>: </a:t>
            </a:r>
            <a:r>
              <a:rPr lang="en-US" i="1" dirty="0" smtClean="0"/>
              <a:t>		Organize </a:t>
            </a:r>
            <a:r>
              <a:rPr lang="en-US" i="1" dirty="0"/>
              <a:t>feedback sessions with </a:t>
            </a:r>
            <a:r>
              <a:rPr lang="en-US" i="1" dirty="0" smtClean="0"/>
              <a:t>stakeholders</a:t>
            </a:r>
          </a:p>
          <a:p>
            <a:pPr marL="114300" indent="0">
              <a:buNone/>
            </a:pPr>
            <a:r>
              <a:rPr lang="en-US" i="1" dirty="0"/>
              <a:t>1.3: </a:t>
            </a:r>
            <a:r>
              <a:rPr lang="en-US" i="1" dirty="0" smtClean="0"/>
              <a:t>		Plan </a:t>
            </a:r>
            <a:r>
              <a:rPr lang="en-US" i="1" dirty="0"/>
              <a:t>and perform trials on integrated intensification </a:t>
            </a:r>
            <a:r>
              <a:rPr lang="en-US" i="1" dirty="0" smtClean="0"/>
              <a:t>		options </a:t>
            </a:r>
            <a:r>
              <a:rPr lang="en-US" i="1" dirty="0"/>
              <a:t>for cereals and legumes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i="1" dirty="0" smtClean="0"/>
              <a:t> </a:t>
            </a:r>
            <a:r>
              <a:rPr lang="en-US" dirty="0"/>
              <a:t>	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 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36454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/>
              <a:t>Activity </a:t>
            </a:r>
            <a:r>
              <a:rPr lang="en-US" b="1" dirty="0" smtClean="0"/>
              <a:t>2: </a:t>
            </a:r>
            <a:r>
              <a:rPr lang="en-US" dirty="0"/>
              <a:t>	Determine farmer practices for </a:t>
            </a:r>
            <a:r>
              <a:rPr lang="en-US" dirty="0" smtClean="0"/>
              <a:t>cereal/legume-			vegetable </a:t>
            </a:r>
            <a:r>
              <a:rPr lang="en-US" dirty="0"/>
              <a:t>based systems, test integrated innovations </a:t>
            </a:r>
            <a:r>
              <a:rPr lang="en-US" dirty="0" smtClean="0"/>
              <a:t>		and </a:t>
            </a:r>
            <a:r>
              <a:rPr lang="en-US" dirty="0"/>
              <a:t>assess productivity and profitability 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156635"/>
                </a:solidFill>
              </a:rPr>
              <a:t>Mary</a:t>
            </a:r>
          </a:p>
          <a:p>
            <a:pPr marL="114300" indent="0">
              <a:buNone/>
            </a:pPr>
            <a:r>
              <a:rPr lang="en-US" dirty="0"/>
              <a:t>2.1: </a:t>
            </a:r>
            <a:r>
              <a:rPr lang="en-US" dirty="0" smtClean="0"/>
              <a:t>		Assess </a:t>
            </a:r>
            <a:r>
              <a:rPr lang="en-US" dirty="0"/>
              <a:t>productivity and profitability of integrated </a:t>
            </a:r>
            <a:r>
              <a:rPr lang="en-US" dirty="0" smtClean="0"/>
              <a:t>		innovations </a:t>
            </a:r>
            <a:r>
              <a:rPr lang="en-US" dirty="0"/>
              <a:t>for cereal/legume-vegetable cropping </a:t>
            </a:r>
            <a:r>
              <a:rPr lang="en-US" dirty="0" smtClean="0"/>
              <a:t>		systems </a:t>
            </a:r>
            <a:r>
              <a:rPr lang="en-US" dirty="0"/>
              <a:t>and identify opportunities for scaling </a:t>
            </a:r>
            <a:endParaRPr lang="en-US" dirty="0" smtClean="0"/>
          </a:p>
          <a:p>
            <a:pPr marL="114300" indent="0">
              <a:buNone/>
            </a:pPr>
            <a:r>
              <a:rPr lang="en-US" dirty="0"/>
              <a:t>2.2: </a:t>
            </a:r>
            <a:r>
              <a:rPr lang="en-US" dirty="0" smtClean="0"/>
              <a:t>		Test </a:t>
            </a:r>
            <a:r>
              <a:rPr lang="en-US" dirty="0"/>
              <a:t>and disseminate promising technologies to </a:t>
            </a:r>
            <a:r>
              <a:rPr lang="en-US" dirty="0" smtClean="0"/>
              <a:t>			intensify </a:t>
            </a:r>
            <a:r>
              <a:rPr lang="en-US" dirty="0"/>
              <a:t>vegetable </a:t>
            </a:r>
            <a:r>
              <a:rPr lang="en-US" dirty="0" smtClean="0"/>
              <a:t>mono-cropping </a:t>
            </a:r>
            <a:r>
              <a:rPr lang="en-US" dirty="0"/>
              <a:t>in cereal-based </a:t>
            </a:r>
            <a:r>
              <a:rPr lang="en-US" dirty="0" smtClean="0"/>
              <a:t>		crop systems </a:t>
            </a:r>
            <a:r>
              <a:rPr lang="en-US" dirty="0"/>
              <a:t>in off-season 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366369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Activity </a:t>
            </a:r>
            <a:r>
              <a:rPr lang="en-US" b="1" dirty="0" smtClean="0"/>
              <a:t>3:</a:t>
            </a:r>
            <a:r>
              <a:rPr lang="en-US" dirty="0" smtClean="0"/>
              <a:t> </a:t>
            </a:r>
            <a:r>
              <a:rPr lang="en-US" dirty="0"/>
              <a:t>	Develop agroforestry options for intensive fruit, </a:t>
            </a:r>
            <a:r>
              <a:rPr lang="en-US" dirty="0" smtClean="0"/>
              <a:t>			vegetable </a:t>
            </a:r>
            <a:r>
              <a:rPr lang="en-US" dirty="0"/>
              <a:t>and livestock fodder production 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156635"/>
                </a:solidFill>
              </a:rPr>
              <a:t>Dr. Catherine</a:t>
            </a:r>
          </a:p>
          <a:p>
            <a:pPr marL="114300" indent="0">
              <a:buNone/>
            </a:pPr>
            <a:r>
              <a:rPr lang="en-US" b="1" dirty="0"/>
              <a:t>3.1: </a:t>
            </a:r>
            <a:r>
              <a:rPr lang="en-US" dirty="0" smtClean="0"/>
              <a:t>		Monitor </a:t>
            </a:r>
            <a:r>
              <a:rPr lang="en-US" dirty="0"/>
              <a:t>fruit tree establishment trials established in </a:t>
            </a:r>
            <a:r>
              <a:rPr lang="en-US" dirty="0" smtClean="0"/>
              <a:t>		2013 </a:t>
            </a:r>
            <a:r>
              <a:rPr lang="en-US" dirty="0"/>
              <a:t>for intensive fruit </a:t>
            </a:r>
            <a:r>
              <a:rPr lang="en-US" dirty="0" smtClean="0"/>
              <a:t>production</a:t>
            </a:r>
          </a:p>
          <a:p>
            <a:pPr marL="114300" indent="0">
              <a:buNone/>
            </a:pPr>
            <a:r>
              <a:rPr lang="en-US" b="1" dirty="0"/>
              <a:t>3.2: </a:t>
            </a:r>
            <a:r>
              <a:rPr lang="en-US" dirty="0" smtClean="0"/>
              <a:t>		Intensive </a:t>
            </a:r>
            <a:r>
              <a:rPr lang="en-US" dirty="0"/>
              <a:t>leafy vegetable production from </a:t>
            </a:r>
            <a:r>
              <a:rPr lang="en-US" dirty="0" err="1"/>
              <a:t>Adansonia</a:t>
            </a:r>
            <a:r>
              <a:rPr lang="en-US" dirty="0"/>
              <a:t> </a:t>
            </a:r>
            <a:r>
              <a:rPr lang="en-US" dirty="0" smtClean="0"/>
              <a:t>		</a:t>
            </a:r>
            <a:r>
              <a:rPr lang="en-US" dirty="0" err="1" smtClean="0"/>
              <a:t>digitata</a:t>
            </a:r>
            <a:r>
              <a:rPr lang="en-US" dirty="0" smtClean="0"/>
              <a:t> </a:t>
            </a:r>
            <a:r>
              <a:rPr lang="en-US" dirty="0"/>
              <a:t>(baobab) and </a:t>
            </a:r>
            <a:r>
              <a:rPr lang="en-US" dirty="0" err="1"/>
              <a:t>Moringa</a:t>
            </a:r>
            <a:r>
              <a:rPr lang="en-US" dirty="0"/>
              <a:t> </a:t>
            </a:r>
            <a:r>
              <a:rPr lang="en-US" dirty="0" err="1"/>
              <a:t>oleifera</a:t>
            </a:r>
            <a:r>
              <a:rPr lang="en-US" dirty="0"/>
              <a:t> </a:t>
            </a:r>
            <a:endParaRPr lang="en-US" dirty="0" smtClean="0"/>
          </a:p>
          <a:p>
            <a:pPr marL="114300" indent="0">
              <a:buNone/>
            </a:pPr>
            <a:r>
              <a:rPr lang="en-US" b="1" dirty="0"/>
              <a:t>3.3: </a:t>
            </a:r>
            <a:r>
              <a:rPr lang="en-US" dirty="0" smtClean="0"/>
              <a:t>		Improving </a:t>
            </a:r>
            <a:r>
              <a:rPr lang="en-US" dirty="0"/>
              <a:t>soil fertility using fodder and fertilizer tree </a:t>
            </a:r>
            <a:r>
              <a:rPr lang="en-US" dirty="0" smtClean="0"/>
              <a:t>		species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 smtClean="0"/>
              <a:t>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259994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Activity 4: </a:t>
            </a:r>
            <a:r>
              <a:rPr lang="en-US" dirty="0"/>
              <a:t>	Estimating efficiency of farm system components and 		whole farms (economic and agronomic) </a:t>
            </a:r>
            <a:r>
              <a:rPr lang="en-US" b="1" dirty="0" smtClean="0">
                <a:solidFill>
                  <a:srgbClr val="156635"/>
                </a:solidFill>
              </a:rPr>
              <a:t>Mary</a:t>
            </a:r>
          </a:p>
          <a:p>
            <a:pPr marL="114300" indent="0">
              <a:buNone/>
            </a:pPr>
            <a:r>
              <a:rPr lang="en-US" i="1" dirty="0"/>
              <a:t>4.1: </a:t>
            </a:r>
            <a:r>
              <a:rPr lang="en-US" i="1" dirty="0" smtClean="0"/>
              <a:t>		Define </a:t>
            </a:r>
            <a:r>
              <a:rPr lang="en-US" i="1" dirty="0"/>
              <a:t>and propose a framework for data sharing </a:t>
            </a:r>
            <a:r>
              <a:rPr lang="en-US" i="1" dirty="0" smtClean="0"/>
              <a:t>		between </a:t>
            </a:r>
            <a:r>
              <a:rPr lang="en-US" i="1" dirty="0"/>
              <a:t>Africa RISING partners and </a:t>
            </a:r>
            <a:r>
              <a:rPr lang="en-US" i="1" dirty="0" err="1"/>
              <a:t>Wageningen</a:t>
            </a:r>
            <a:r>
              <a:rPr lang="en-US" i="1" dirty="0"/>
              <a:t> </a:t>
            </a:r>
            <a:r>
              <a:rPr lang="en-US" i="1" dirty="0" smtClean="0"/>
              <a:t>		University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i="1" dirty="0"/>
              <a:t>4.2: </a:t>
            </a:r>
            <a:r>
              <a:rPr lang="en-US" i="1" dirty="0" smtClean="0"/>
              <a:t>		Parameterize </a:t>
            </a:r>
            <a:r>
              <a:rPr lang="en-US" i="1" dirty="0"/>
              <a:t>component and whole farm system </a:t>
            </a:r>
            <a:r>
              <a:rPr lang="en-US" i="1" dirty="0" smtClean="0"/>
              <a:t>		models </a:t>
            </a:r>
            <a:r>
              <a:rPr lang="en-US" i="1" dirty="0"/>
              <a:t>and determine trade-offs: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10668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34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/>
              <a:t>Work-package WP-6 </a:t>
            </a:r>
            <a:endParaRPr lang="en-US" b="1" dirty="0" smtClean="0"/>
          </a:p>
          <a:p>
            <a:pPr marL="114300" indent="0">
              <a:buNone/>
            </a:pPr>
            <a:r>
              <a:rPr lang="en-US" b="1" dirty="0"/>
              <a:t>Title: </a:t>
            </a:r>
            <a:r>
              <a:rPr lang="en-US" dirty="0" smtClean="0"/>
              <a:t>			Intensifying </a:t>
            </a:r>
            <a:r>
              <a:rPr lang="en-US" dirty="0"/>
              <a:t>livestock and poultry production </a:t>
            </a:r>
            <a:r>
              <a:rPr lang="en-US" dirty="0" smtClean="0"/>
              <a:t>			in </a:t>
            </a:r>
            <a:r>
              <a:rPr lang="en-US" dirty="0"/>
              <a:t>Ghana and Mali 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156635"/>
                </a:solidFill>
              </a:rPr>
              <a:t>Mary</a:t>
            </a:r>
          </a:p>
          <a:p>
            <a:pPr marL="114300" indent="0">
              <a:buNone/>
            </a:pPr>
            <a:r>
              <a:rPr lang="en-US" b="1" dirty="0"/>
              <a:t>Activity </a:t>
            </a:r>
            <a:r>
              <a:rPr lang="en-US" b="1" dirty="0" smtClean="0"/>
              <a:t>2:</a:t>
            </a:r>
            <a:r>
              <a:rPr lang="en-US" dirty="0" smtClean="0"/>
              <a:t> </a:t>
            </a:r>
            <a:r>
              <a:rPr lang="en-US" dirty="0"/>
              <a:t>	</a:t>
            </a:r>
            <a:r>
              <a:rPr lang="en-US" dirty="0" smtClean="0"/>
              <a:t>	Plan </a:t>
            </a:r>
            <a:r>
              <a:rPr lang="en-US" dirty="0"/>
              <a:t>and perform trials on integrated </a:t>
            </a:r>
            <a:r>
              <a:rPr lang="en-US" dirty="0" smtClean="0"/>
              <a:t>				intensification </a:t>
            </a:r>
            <a:r>
              <a:rPr lang="en-US" dirty="0"/>
              <a:t>options for livestock feeding in </a:t>
            </a:r>
            <a:r>
              <a:rPr lang="en-US" dirty="0" smtClean="0"/>
              <a:t>			Mali </a:t>
            </a:r>
            <a:r>
              <a:rPr lang="en-US" dirty="0"/>
              <a:t>	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80791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/>
              <a:t>Work-package </a:t>
            </a:r>
            <a:r>
              <a:rPr lang="en-US" b="1" dirty="0" smtClean="0"/>
              <a:t>WP-9	</a:t>
            </a:r>
            <a:r>
              <a:rPr lang="en-US" b="1" dirty="0" smtClean="0">
                <a:solidFill>
                  <a:srgbClr val="156635"/>
                </a:solidFill>
              </a:rPr>
              <a:t>Dr. Birhanu, Clarisse and Mary</a:t>
            </a:r>
          </a:p>
          <a:p>
            <a:pPr marL="114300" indent="0">
              <a:buNone/>
            </a:pPr>
            <a:r>
              <a:rPr lang="en-US" b="1" dirty="0"/>
              <a:t>Title:</a:t>
            </a:r>
            <a:r>
              <a:rPr lang="en-US" dirty="0"/>
              <a:t> </a:t>
            </a:r>
            <a:r>
              <a:rPr lang="en-US" dirty="0" smtClean="0"/>
              <a:t>			Managing </a:t>
            </a:r>
            <a:r>
              <a:rPr lang="en-US" dirty="0"/>
              <a:t>natural resources to increase </a:t>
            </a:r>
            <a:r>
              <a:rPr lang="en-US" dirty="0" smtClean="0"/>
              <a:t>				watershed </a:t>
            </a:r>
            <a:r>
              <a:rPr lang="en-US" dirty="0"/>
              <a:t>productivity in southern Mali </a:t>
            </a:r>
            <a:endParaRPr lang="en-US" dirty="0" smtClean="0"/>
          </a:p>
          <a:p>
            <a:pPr marL="114300" indent="0">
              <a:buNone/>
            </a:pPr>
            <a:r>
              <a:rPr lang="en-US" b="1" dirty="0" smtClean="0"/>
              <a:t>Institutes:		</a:t>
            </a:r>
            <a:r>
              <a:rPr lang="en-US" dirty="0" smtClean="0"/>
              <a:t>ICRISAT, ILRI, WUR and AMEDD </a:t>
            </a:r>
          </a:p>
          <a:p>
            <a:pPr marL="114300" indent="0">
              <a:buNone/>
            </a:pPr>
            <a:endParaRPr lang="en-US" b="1" dirty="0" smtClean="0"/>
          </a:p>
          <a:p>
            <a:pPr marL="114300" indent="0">
              <a:buNone/>
            </a:pPr>
            <a:r>
              <a:rPr lang="en-US" b="1" dirty="0" smtClean="0"/>
              <a:t>Activity 1:</a:t>
            </a:r>
            <a:r>
              <a:rPr lang="en-US" dirty="0" smtClean="0"/>
              <a:t>	 </a:t>
            </a:r>
            <a:r>
              <a:rPr lang="en-US" dirty="0"/>
              <a:t>	Village-level biomass and pasture assessment </a:t>
            </a:r>
            <a:r>
              <a:rPr lang="en-US" dirty="0" smtClean="0"/>
              <a:t>			and </a:t>
            </a:r>
            <a:r>
              <a:rPr lang="en-US" dirty="0"/>
              <a:t>mapping of grazing </a:t>
            </a:r>
            <a:r>
              <a:rPr lang="en-US" dirty="0" smtClean="0"/>
              <a:t>itineraries.</a:t>
            </a:r>
            <a:r>
              <a:rPr lang="en-US" b="1" dirty="0" smtClean="0">
                <a:solidFill>
                  <a:srgbClr val="156635"/>
                </a:solidFill>
              </a:rPr>
              <a:t> Mary</a:t>
            </a:r>
          </a:p>
          <a:p>
            <a:pPr marL="114300" indent="0">
              <a:buNone/>
            </a:pPr>
            <a:r>
              <a:rPr lang="en-US" b="1" i="1" dirty="0" smtClean="0"/>
              <a:t>1.1</a:t>
            </a:r>
            <a:r>
              <a:rPr lang="en-US" b="1" i="1" dirty="0"/>
              <a:t>: </a:t>
            </a:r>
            <a:r>
              <a:rPr lang="en-US" b="1" i="1" dirty="0" smtClean="0"/>
              <a:t>	</a:t>
            </a:r>
            <a:r>
              <a:rPr lang="en-US" i="1" dirty="0" smtClean="0"/>
              <a:t>		Village-level </a:t>
            </a:r>
            <a:r>
              <a:rPr lang="en-US" i="1" dirty="0"/>
              <a:t>biomass and pasture assessment </a:t>
            </a:r>
            <a:r>
              <a:rPr lang="en-US" i="1" dirty="0" smtClean="0"/>
              <a:t>			and </a:t>
            </a:r>
            <a:r>
              <a:rPr lang="en-US" i="1" dirty="0"/>
              <a:t>mapping of grazing itineraries </a:t>
            </a:r>
            <a:endParaRPr lang="en-US" i="1" dirty="0" smtClean="0"/>
          </a:p>
          <a:p>
            <a:pPr marL="114300" indent="0">
              <a:buNone/>
            </a:pPr>
            <a:r>
              <a:rPr lang="en-US" b="1" dirty="0"/>
              <a:t>1.2:</a:t>
            </a:r>
            <a:r>
              <a:rPr lang="en-US" dirty="0"/>
              <a:t> </a:t>
            </a:r>
            <a:r>
              <a:rPr lang="en-US" dirty="0" smtClean="0"/>
              <a:t>			Mapping </a:t>
            </a:r>
            <a:r>
              <a:rPr lang="en-US" dirty="0"/>
              <a:t>of grazing itineraries 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 smtClean="0"/>
              <a:t> </a:t>
            </a:r>
            <a:r>
              <a:rPr lang="en-US" dirty="0"/>
              <a:t>	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72484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85800" y="2362200"/>
            <a:ext cx="7772400" cy="2286000"/>
          </a:xfrm>
        </p:spPr>
        <p:txBody>
          <a:bodyPr/>
          <a:lstStyle/>
          <a:p>
            <a:pPr algn="ctr"/>
            <a:r>
              <a:rPr lang="en-US" dirty="0" smtClean="0"/>
              <a:t>Brief Introduction of </a:t>
            </a:r>
          </a:p>
          <a:p>
            <a:pPr algn="ctr"/>
            <a:r>
              <a:rPr lang="en-US" dirty="0" smtClean="0"/>
              <a:t>Africa RISING Project </a:t>
            </a:r>
          </a:p>
          <a:p>
            <a:pPr algn="ctr"/>
            <a:r>
              <a:rPr lang="en-US" dirty="0" smtClean="0"/>
              <a:t>in West Africa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06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/>
              <a:t>Activity </a:t>
            </a:r>
            <a:r>
              <a:rPr lang="en-US" b="1" dirty="0" smtClean="0"/>
              <a:t>2:</a:t>
            </a:r>
            <a:r>
              <a:rPr lang="en-US" dirty="0" smtClean="0"/>
              <a:t> </a:t>
            </a:r>
            <a:r>
              <a:rPr lang="en-US" dirty="0"/>
              <a:t>	Documentation and validation of existing local </a:t>
            </a:r>
            <a:r>
              <a:rPr lang="en-US" dirty="0" smtClean="0"/>
              <a:t>			conventions  </a:t>
            </a:r>
            <a:r>
              <a:rPr lang="en-US" b="1" dirty="0" smtClean="0">
                <a:solidFill>
                  <a:srgbClr val="156635"/>
                </a:solidFill>
              </a:rPr>
              <a:t>Clarisse</a:t>
            </a:r>
          </a:p>
          <a:p>
            <a:pPr marL="114300" indent="0">
              <a:buNone/>
            </a:pPr>
            <a:r>
              <a:rPr lang="en-US" b="1" dirty="0"/>
              <a:t>2.1: </a:t>
            </a:r>
            <a:r>
              <a:rPr lang="en-US" dirty="0" smtClean="0"/>
              <a:t>		Documentation </a:t>
            </a:r>
            <a:r>
              <a:rPr lang="en-US" dirty="0"/>
              <a:t>of existing local </a:t>
            </a:r>
            <a:r>
              <a:rPr lang="en-US" dirty="0" smtClean="0"/>
              <a:t>conventions</a:t>
            </a:r>
          </a:p>
          <a:p>
            <a:pPr marL="114300" indent="0">
              <a:buNone/>
            </a:pPr>
            <a:r>
              <a:rPr lang="en-US" b="1" dirty="0"/>
              <a:t>2.2:</a:t>
            </a:r>
            <a:r>
              <a:rPr lang="en-US" dirty="0"/>
              <a:t> </a:t>
            </a:r>
            <a:r>
              <a:rPr lang="en-US" dirty="0" smtClean="0"/>
              <a:t>		Validation </a:t>
            </a:r>
            <a:r>
              <a:rPr lang="en-US" dirty="0"/>
              <a:t>workshops on local conventions </a:t>
            </a: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b="1" dirty="0"/>
              <a:t>Activity </a:t>
            </a:r>
            <a:r>
              <a:rPr lang="en-US" b="1" dirty="0" smtClean="0"/>
              <a:t>3: </a:t>
            </a:r>
            <a:r>
              <a:rPr lang="en-US" dirty="0"/>
              <a:t>	Participatory conflict </a:t>
            </a:r>
            <a:r>
              <a:rPr lang="en-US" dirty="0" smtClean="0"/>
              <a:t>management	</a:t>
            </a:r>
            <a:r>
              <a:rPr lang="en-US" b="1" dirty="0">
                <a:solidFill>
                  <a:srgbClr val="156635"/>
                </a:solidFill>
              </a:rPr>
              <a:t> Clarisse</a:t>
            </a:r>
            <a:endParaRPr lang="en-US" dirty="0" smtClean="0"/>
          </a:p>
          <a:p>
            <a:pPr marL="114300" indent="0">
              <a:buNone/>
            </a:pPr>
            <a:r>
              <a:rPr lang="en-US" dirty="0"/>
              <a:t>3.1: </a:t>
            </a:r>
            <a:r>
              <a:rPr lang="en-US" dirty="0" smtClean="0"/>
              <a:t>		Workshops </a:t>
            </a:r>
            <a:r>
              <a:rPr lang="en-US" dirty="0"/>
              <a:t>on conflict management </a:t>
            </a: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3.2</a:t>
            </a:r>
            <a:r>
              <a:rPr lang="en-US" dirty="0"/>
              <a:t>: </a:t>
            </a:r>
            <a:r>
              <a:rPr lang="en-US" dirty="0" smtClean="0"/>
              <a:t>		Participatory </a:t>
            </a:r>
            <a:r>
              <a:rPr lang="en-US" dirty="0"/>
              <a:t>conflict analysis and management </a:t>
            </a:r>
            <a:endParaRPr lang="en-US" dirty="0" smtClean="0"/>
          </a:p>
          <a:p>
            <a:pPr marL="114300" indent="0">
              <a:buNone/>
            </a:pPr>
            <a:r>
              <a:rPr lang="en-US" dirty="0"/>
              <a:t>3.3: </a:t>
            </a:r>
            <a:r>
              <a:rPr lang="en-US" dirty="0" smtClean="0"/>
              <a:t>		Documentation </a:t>
            </a:r>
            <a:r>
              <a:rPr lang="en-US" dirty="0"/>
              <a:t>of transhumance practices 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 smtClean="0"/>
              <a:t>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88152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Activity 4 </a:t>
            </a:r>
            <a:r>
              <a:rPr lang="en-US" dirty="0"/>
              <a:t>	Establishing and characterization of watershed area for </a:t>
            </a:r>
            <a:r>
              <a:rPr lang="en-US" dirty="0" smtClean="0"/>
              <a:t>		integration </a:t>
            </a:r>
            <a:r>
              <a:rPr lang="en-US" dirty="0"/>
              <a:t>of research activities 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156635"/>
                </a:solidFill>
              </a:rPr>
              <a:t>Birhanu</a:t>
            </a:r>
          </a:p>
          <a:p>
            <a:pPr marL="114300" indent="0">
              <a:buNone/>
            </a:pPr>
            <a:r>
              <a:rPr lang="en-US" b="1" dirty="0"/>
              <a:t>4.1: </a:t>
            </a:r>
            <a:r>
              <a:rPr lang="en-US" dirty="0" smtClean="0"/>
              <a:t>		Establish </a:t>
            </a:r>
            <a:r>
              <a:rPr lang="en-US" dirty="0"/>
              <a:t>and characterize a watershed area for </a:t>
            </a:r>
            <a:r>
              <a:rPr lang="en-US" dirty="0" smtClean="0"/>
              <a:t>			integrated </a:t>
            </a:r>
            <a:r>
              <a:rPr lang="en-US" dirty="0"/>
              <a:t>research </a:t>
            </a:r>
            <a:endParaRPr lang="en-US" dirty="0" smtClean="0"/>
          </a:p>
          <a:p>
            <a:pPr marL="114300" indent="0">
              <a:buNone/>
            </a:pPr>
            <a:r>
              <a:rPr lang="en-US" b="1" dirty="0"/>
              <a:t>4.2: </a:t>
            </a:r>
            <a:r>
              <a:rPr lang="en-US" b="1" dirty="0" smtClean="0"/>
              <a:t>		</a:t>
            </a:r>
            <a:r>
              <a:rPr lang="en-US" dirty="0" smtClean="0"/>
              <a:t>Farmers </a:t>
            </a:r>
            <a:r>
              <a:rPr lang="en-US" dirty="0"/>
              <a:t>training on contour bund technology (CBTs) 	</a:t>
            </a:r>
          </a:p>
          <a:p>
            <a:pPr marL="114300" indent="0">
              <a:buNone/>
            </a:pPr>
            <a:r>
              <a:rPr lang="en-US" b="1" dirty="0"/>
              <a:t>4.3: </a:t>
            </a:r>
            <a:r>
              <a:rPr lang="en-US" b="1" dirty="0" smtClean="0"/>
              <a:t>		</a:t>
            </a:r>
            <a:r>
              <a:rPr lang="en-US" dirty="0" smtClean="0"/>
              <a:t>Experimentation </a:t>
            </a:r>
            <a:r>
              <a:rPr lang="en-US" dirty="0"/>
              <a:t>on appropriate land and water </a:t>
            </a:r>
            <a:r>
              <a:rPr lang="en-US" dirty="0" smtClean="0"/>
              <a:t>			management 	technologies </a:t>
            </a: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b="1" i="1" dirty="0"/>
              <a:t>4.4: </a:t>
            </a:r>
            <a:r>
              <a:rPr lang="en-US" b="1" i="1" dirty="0" smtClean="0"/>
              <a:t>		</a:t>
            </a:r>
            <a:r>
              <a:rPr lang="en-US" i="1" dirty="0" smtClean="0"/>
              <a:t>Modeling </a:t>
            </a:r>
            <a:r>
              <a:rPr lang="en-US" i="1" dirty="0"/>
              <a:t>from field to watershed level using </a:t>
            </a:r>
            <a:r>
              <a:rPr lang="en-US" i="1" dirty="0" smtClean="0"/>
              <a:t>			biophysical </a:t>
            </a:r>
            <a:r>
              <a:rPr lang="en-US" i="1" dirty="0"/>
              <a:t>model </a:t>
            </a:r>
            <a:endParaRPr lang="en-US" i="1" dirty="0" smtClean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r>
              <a:rPr lang="en-US" b="1" dirty="0" smtClean="0"/>
              <a:t>Activity 5</a:t>
            </a:r>
            <a:r>
              <a:rPr lang="en-US" dirty="0"/>
              <a:t>	Integrated modeling of intensification and land use at 		village level </a:t>
            </a:r>
            <a:r>
              <a:rPr lang="en-US" dirty="0" smtClean="0"/>
              <a:t>	</a:t>
            </a:r>
            <a:r>
              <a:rPr lang="en-US" b="1" dirty="0" smtClean="0">
                <a:solidFill>
                  <a:srgbClr val="156635"/>
                </a:solidFill>
              </a:rPr>
              <a:t>Mary</a:t>
            </a:r>
            <a:endParaRPr lang="en-US" b="1" dirty="0">
              <a:solidFill>
                <a:srgbClr val="156635"/>
              </a:solidFill>
            </a:endParaRP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74684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/>
              <a:t>Work-package WP-10 </a:t>
            </a:r>
            <a:r>
              <a:rPr lang="en-US" b="1" dirty="0" smtClean="0"/>
              <a:t> 		</a:t>
            </a:r>
            <a:r>
              <a:rPr lang="en-US" b="1" dirty="0" smtClean="0">
                <a:solidFill>
                  <a:srgbClr val="156635"/>
                </a:solidFill>
              </a:rPr>
              <a:t>Dr. Eva/Dr. Caroline</a:t>
            </a:r>
            <a:endParaRPr lang="en-US" b="1" dirty="0">
              <a:solidFill>
                <a:srgbClr val="156635"/>
              </a:solidFill>
            </a:endParaRPr>
          </a:p>
          <a:p>
            <a:pPr marL="114300" indent="0">
              <a:buNone/>
            </a:pPr>
            <a:r>
              <a:rPr lang="en-US" b="1" dirty="0"/>
              <a:t>Title: 		</a:t>
            </a:r>
            <a:r>
              <a:rPr lang="en-US" dirty="0"/>
              <a:t>Improving household nutrition through agricultural 		and behavioral change communication and value 		addition in Ghana and Mali </a:t>
            </a:r>
          </a:p>
          <a:p>
            <a:pPr marL="114300" indent="0">
              <a:buNone/>
            </a:pPr>
            <a:r>
              <a:rPr lang="en-US" b="1" dirty="0"/>
              <a:t>Institutes:</a:t>
            </a:r>
            <a:r>
              <a:rPr lang="en-US" dirty="0"/>
              <a:t>	ICRAF, ICRISAT, AVRDC, AMEDD</a:t>
            </a:r>
          </a:p>
          <a:p>
            <a:pPr marL="114300" indent="0">
              <a:buNone/>
            </a:pPr>
            <a:r>
              <a:rPr lang="en-US" b="1" dirty="0"/>
              <a:t>Activity 6: </a:t>
            </a:r>
            <a:r>
              <a:rPr lang="en-US" dirty="0"/>
              <a:t>	Review and document nutrition activities in </a:t>
            </a:r>
            <a:r>
              <a:rPr lang="en-US" dirty="0" smtClean="0"/>
              <a:t>Mali</a:t>
            </a:r>
          </a:p>
          <a:p>
            <a:pPr marL="114300" indent="0">
              <a:buNone/>
            </a:pPr>
            <a:r>
              <a:rPr lang="en-US" dirty="0" smtClean="0"/>
              <a:t>6.1</a:t>
            </a:r>
            <a:r>
              <a:rPr lang="en-US" dirty="0"/>
              <a:t>: </a:t>
            </a:r>
            <a:r>
              <a:rPr lang="en-US" dirty="0" smtClean="0"/>
              <a:t>		Review </a:t>
            </a:r>
            <a:r>
              <a:rPr lang="en-US" dirty="0"/>
              <a:t>and confirm nutrition training modules with </a:t>
            </a:r>
            <a:r>
              <a:rPr lang="en-US" dirty="0" smtClean="0"/>
              <a:t>		input </a:t>
            </a:r>
            <a:r>
              <a:rPr lang="en-US" dirty="0"/>
              <a:t>from nutritionists 	</a:t>
            </a: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6.2: 		Participatory </a:t>
            </a:r>
            <a:r>
              <a:rPr lang="en-US" dirty="0"/>
              <a:t>evaluation of the nutrition field schools </a:t>
            </a: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6.3:		Joint </a:t>
            </a:r>
            <a:r>
              <a:rPr lang="en-US" dirty="0"/>
              <a:t>Ghana-Mali nutrition planning to develop 2015 </a:t>
            </a:r>
            <a:r>
              <a:rPr lang="en-US" dirty="0" smtClean="0"/>
              <a:t>		work </a:t>
            </a:r>
            <a:r>
              <a:rPr lang="en-US" dirty="0"/>
              <a:t>plans 	</a:t>
            </a:r>
          </a:p>
          <a:p>
            <a:pPr marL="114300" indent="0">
              <a:buNone/>
            </a:pPr>
            <a:r>
              <a:rPr lang="en-US" dirty="0"/>
              <a:t>	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8229600" cy="808038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en-US" sz="4000" dirty="0" err="1" smtClean="0"/>
              <a:t>Cntd</a:t>
            </a:r>
            <a:r>
              <a:rPr lang="en-US" sz="4000" dirty="0" smtClean="0"/>
              <a:t>..Planned Activities for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86639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685800"/>
            <a:ext cx="3392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Thank you!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 descr="C:\BIRHANU\Photo Collection\2nd Download June 17 2014\Farmers Training in Koutiala 2nd day June 17 2014\IMG_1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50148"/>
            <a:ext cx="5547360" cy="5410200"/>
          </a:xfrm>
          <a:prstGeom prst="rect">
            <a:avLst/>
          </a:prstGeom>
          <a:noFill/>
        </p:spPr>
      </p:pic>
      <p:pic>
        <p:nvPicPr>
          <p:cNvPr id="1027" name="Picture 3" descr="C:\BIRHANU\Photo Collection\2nd Download June 17 2014\Farmers Training in Koutiala 2nd day June 17 2014\IMG_11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447800"/>
            <a:ext cx="3581400" cy="5410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94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219200"/>
          </a:xfrm>
        </p:spPr>
        <p:txBody>
          <a:bodyPr/>
          <a:lstStyle/>
          <a:p>
            <a:pPr algn="ctr"/>
            <a:r>
              <a:rPr lang="en-US" sz="4000" dirty="0" smtClean="0"/>
              <a:t>Biophysical Characterization of Africa RISING Villages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300433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863621"/>
            <a:ext cx="6075218" cy="579438"/>
          </a:xfrm>
        </p:spPr>
        <p:txBody>
          <a:bodyPr>
            <a:noAutofit/>
          </a:bodyPr>
          <a:lstStyle/>
          <a:p>
            <a:r>
              <a:rPr lang="en-US" sz="2800" dirty="0" smtClean="0"/>
              <a:t>Climate: 30 year data from Koutiala station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541818" y="2173069"/>
            <a:ext cx="34290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Historical </a:t>
            </a:r>
            <a:r>
              <a:rPr lang="en-US" dirty="0"/>
              <a:t>maximum rainfall </a:t>
            </a:r>
            <a:r>
              <a:rPr lang="en-US" dirty="0" smtClean="0"/>
              <a:t>97mm (recorded on 02/08/1998)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1378527"/>
            <a:ext cx="41148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Mean daily climatic values </a:t>
            </a:r>
          </a:p>
          <a:p>
            <a:r>
              <a:rPr lang="en-US" dirty="0" smtClean="0"/>
              <a:t>Rainfall 			2.3mm</a:t>
            </a:r>
            <a:endParaRPr lang="en-US" dirty="0"/>
          </a:p>
          <a:p>
            <a:r>
              <a:rPr lang="en-US" dirty="0" smtClean="0"/>
              <a:t>Maximum </a:t>
            </a:r>
            <a:r>
              <a:rPr lang="en-US" dirty="0"/>
              <a:t>temperature </a:t>
            </a:r>
            <a:r>
              <a:rPr lang="en-US" dirty="0" smtClean="0"/>
              <a:t>	34ᵒC</a:t>
            </a:r>
            <a:endParaRPr lang="en-US" dirty="0"/>
          </a:p>
          <a:p>
            <a:r>
              <a:rPr lang="en-US" dirty="0" smtClean="0"/>
              <a:t>Minimum </a:t>
            </a:r>
            <a:r>
              <a:rPr lang="en-US" dirty="0"/>
              <a:t>temperature </a:t>
            </a:r>
            <a:r>
              <a:rPr lang="en-US" dirty="0" smtClean="0"/>
              <a:t>	22ᵒC</a:t>
            </a:r>
          </a:p>
          <a:p>
            <a:r>
              <a:rPr lang="en-US" dirty="0"/>
              <a:t>Wind speed </a:t>
            </a:r>
            <a:r>
              <a:rPr lang="en-US" dirty="0" smtClean="0"/>
              <a:t>		2.3m/s</a:t>
            </a:r>
            <a:endParaRPr lang="en-US" dirty="0"/>
          </a:p>
          <a:p>
            <a:r>
              <a:rPr lang="en-US" dirty="0"/>
              <a:t>Relative humidity </a:t>
            </a:r>
            <a:r>
              <a:rPr lang="en-US" dirty="0" smtClean="0"/>
              <a:t>		31</a:t>
            </a:r>
            <a:r>
              <a:rPr lang="en-US" dirty="0"/>
              <a:t>%</a:t>
            </a:r>
          </a:p>
          <a:p>
            <a:r>
              <a:rPr lang="en-US" dirty="0" smtClean="0"/>
              <a:t>Solar </a:t>
            </a:r>
            <a:r>
              <a:rPr lang="en-US" dirty="0"/>
              <a:t>radiation </a:t>
            </a:r>
            <a:r>
              <a:rPr lang="en-US" dirty="0" smtClean="0"/>
              <a:t>		20.2 MJ/m</a:t>
            </a:r>
            <a:r>
              <a:rPr lang="en-US" baseline="30000" dirty="0" smtClean="0"/>
              <a:t>2</a:t>
            </a: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65558171"/>
              </p:ext>
            </p:extLst>
          </p:nvPr>
        </p:nvGraphicFramePr>
        <p:xfrm>
          <a:off x="295275" y="3409852"/>
          <a:ext cx="8848725" cy="3448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27964" y="1422277"/>
            <a:ext cx="32766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Long term data 1980-2010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903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  <p:bldGraphic spid="9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38400" y="1295400"/>
            <a:ext cx="6075218" cy="579438"/>
          </a:xfrm>
        </p:spPr>
        <p:txBody>
          <a:bodyPr>
            <a:noAutofit/>
          </a:bodyPr>
          <a:lstStyle/>
          <a:p>
            <a:r>
              <a:rPr lang="en-US" sz="2800" dirty="0" smtClean="0"/>
              <a:t>Rainfall: 30 year data from Koutiala station</a:t>
            </a:r>
            <a:endParaRPr lang="en-US" sz="2800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682592269"/>
              </p:ext>
            </p:extLst>
          </p:nvPr>
        </p:nvGraphicFramePr>
        <p:xfrm>
          <a:off x="152400" y="1905000"/>
          <a:ext cx="88392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9759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1349231992"/>
              </p:ext>
            </p:extLst>
          </p:nvPr>
        </p:nvGraphicFramePr>
        <p:xfrm>
          <a:off x="27709" y="1447800"/>
          <a:ext cx="9116291" cy="3777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35161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47800"/>
            <a:ext cx="8229600" cy="1143000"/>
          </a:xfrm>
        </p:spPr>
        <p:txBody>
          <a:bodyPr/>
          <a:lstStyle/>
          <a:p>
            <a:r>
              <a:rPr lang="en-US" sz="4000" dirty="0" smtClean="0"/>
              <a:t>Water and soil fertility management </a:t>
            </a:r>
            <a:endParaRPr lang="en-US" sz="4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15986065"/>
              </p:ext>
            </p:extLst>
          </p:nvPr>
        </p:nvGraphicFramePr>
        <p:xfrm>
          <a:off x="228600" y="2743200"/>
          <a:ext cx="86868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34200" y="5975866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Birhanu et al.,2014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9269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95600" y="1066800"/>
            <a:ext cx="44582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Shallow Ground Water Wells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172200" y="5791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Birhanu et al.,2014</a:t>
            </a:r>
            <a:endParaRPr lang="en-US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77972"/>
            <a:ext cx="7162800" cy="301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38200" y="16764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Commonly used water source during rainy and dry seasons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43997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763000" cy="5486400"/>
          </a:xfrm>
        </p:spPr>
        <p:txBody>
          <a:bodyPr/>
          <a:lstStyle/>
          <a:p>
            <a:pPr>
              <a:buNone/>
            </a:pPr>
            <a:r>
              <a:rPr lang="en-US" sz="2400" b="1" i="1" dirty="0" smtClean="0"/>
              <a:t>The 5-year </a:t>
            </a:r>
            <a:r>
              <a:rPr lang="en-US" sz="2800" b="1" i="1" dirty="0" smtClean="0">
                <a:solidFill>
                  <a:srgbClr val="FF0000"/>
                </a:solidFill>
              </a:rPr>
              <a:t>multi-disciplinary</a:t>
            </a:r>
            <a:r>
              <a:rPr lang="en-US" sz="2400" b="1" i="1" dirty="0" smtClean="0"/>
              <a:t> and </a:t>
            </a:r>
            <a:r>
              <a:rPr lang="en-US" sz="2800" b="1" i="1" dirty="0" smtClean="0">
                <a:solidFill>
                  <a:srgbClr val="FF0000"/>
                </a:solidFill>
              </a:rPr>
              <a:t>multi-institutional</a:t>
            </a:r>
            <a:r>
              <a:rPr lang="en-US" sz="2800" b="1" i="1" dirty="0" smtClean="0"/>
              <a:t> </a:t>
            </a:r>
            <a:r>
              <a:rPr lang="en-US" sz="2400" b="1" i="1" dirty="0" smtClean="0"/>
              <a:t>research</a:t>
            </a:r>
          </a:p>
          <a:p>
            <a:pPr>
              <a:buNone/>
            </a:pPr>
            <a:r>
              <a:rPr lang="en-US" sz="2400" b="1" i="1" dirty="0" smtClean="0"/>
              <a:t>Started in 2011</a:t>
            </a:r>
          </a:p>
          <a:p>
            <a:pPr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Sustainable Intensification </a:t>
            </a:r>
            <a:r>
              <a:rPr lang="en-US" sz="2400" dirty="0"/>
              <a:t>of </a:t>
            </a:r>
            <a:r>
              <a:rPr lang="en-US" sz="3200" dirty="0" smtClean="0">
                <a:solidFill>
                  <a:srgbClr val="FF0000"/>
                </a:solidFill>
              </a:rPr>
              <a:t>Crop-livestock </a:t>
            </a:r>
            <a:r>
              <a:rPr lang="en-US" sz="3200" dirty="0">
                <a:solidFill>
                  <a:srgbClr val="FF0000"/>
                </a:solidFill>
              </a:rPr>
              <a:t>mixed farming systems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in the Guinea/Sudan Savanna Zone of West Africa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 farming systems approach which aims at integrating the key components of the production systems (e.g., </a:t>
            </a:r>
            <a:r>
              <a:rPr lang="en-US" sz="4400" dirty="0" smtClean="0">
                <a:solidFill>
                  <a:srgbClr val="FF0000"/>
                </a:solidFill>
              </a:rPr>
              <a:t>crop, soil/water and livestock</a:t>
            </a:r>
            <a:r>
              <a:rPr lang="en-US" sz="2400" dirty="0" smtClean="0"/>
              <a:t>) with </a:t>
            </a:r>
            <a:r>
              <a:rPr lang="en-US" sz="2400" dirty="0" smtClean="0">
                <a:solidFill>
                  <a:srgbClr val="FF0000"/>
                </a:solidFill>
              </a:rPr>
              <a:t>household nutrition </a:t>
            </a:r>
            <a:r>
              <a:rPr lang="en-US" sz="2400" dirty="0" smtClean="0"/>
              <a:t>and </a:t>
            </a:r>
            <a:r>
              <a:rPr lang="en-US" sz="2400" dirty="0" smtClean="0">
                <a:solidFill>
                  <a:srgbClr val="FF0000"/>
                </a:solidFill>
              </a:rPr>
              <a:t>capacity building </a:t>
            </a:r>
            <a:r>
              <a:rPr lang="en-US" sz="2400" dirty="0" smtClean="0"/>
              <a:t>can raise and sustain household food and nutrition security and income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8991600" cy="1066800"/>
          </a:xfrm>
        </p:spPr>
        <p:txBody>
          <a:bodyPr/>
          <a:lstStyle/>
          <a:p>
            <a:r>
              <a:rPr lang="en-US" sz="3600" dirty="0" smtClean="0"/>
              <a:t>I</a:t>
            </a:r>
            <a:br>
              <a:rPr lang="en-US" sz="3600" dirty="0" smtClean="0"/>
            </a:br>
            <a:r>
              <a:rPr lang="en-US" sz="3600" dirty="0"/>
              <a:t>	</a:t>
            </a:r>
            <a:r>
              <a:rPr lang="en-US" sz="3600" dirty="0" smtClean="0"/>
              <a:t>Well Inventory, geo-referencing and analysis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514601"/>
            <a:ext cx="8229600" cy="3810000"/>
          </a:xfrm>
        </p:spPr>
        <p:txBody>
          <a:bodyPr/>
          <a:lstStyle/>
          <a:p>
            <a:r>
              <a:rPr lang="en-US" dirty="0" smtClean="0"/>
              <a:t>Bougouni:  150 Wells </a:t>
            </a:r>
          </a:p>
          <a:p>
            <a:pPr lvl="1"/>
            <a:r>
              <a:rPr lang="en-US" dirty="0" smtClean="0"/>
              <a:t>All </a:t>
            </a:r>
            <a:r>
              <a:rPr lang="en-US" dirty="0"/>
              <a:t>wells </a:t>
            </a:r>
            <a:r>
              <a:rPr lang="en-US" dirty="0" smtClean="0"/>
              <a:t>in Dieba, </a:t>
            </a:r>
            <a:r>
              <a:rPr lang="en-US" dirty="0" err="1" smtClean="0"/>
              <a:t>Floala</a:t>
            </a:r>
            <a:r>
              <a:rPr lang="en-US" dirty="0" smtClean="0"/>
              <a:t>, Madina and Sibirila</a:t>
            </a:r>
          </a:p>
          <a:p>
            <a:pPr lvl="1"/>
            <a:r>
              <a:rPr lang="en-US" dirty="0" smtClean="0"/>
              <a:t>30</a:t>
            </a:r>
            <a:r>
              <a:rPr lang="en-US" dirty="0"/>
              <a:t>% of wells </a:t>
            </a:r>
            <a:r>
              <a:rPr lang="en-US" dirty="0" smtClean="0"/>
              <a:t>in </a:t>
            </a:r>
            <a:r>
              <a:rPr lang="en-US" dirty="0"/>
              <a:t>Yorobougoula </a:t>
            </a:r>
            <a:endParaRPr lang="en-US" dirty="0" smtClean="0"/>
          </a:p>
          <a:p>
            <a:pPr marL="411480" lvl="1" indent="0">
              <a:buNone/>
            </a:pPr>
            <a:endParaRPr lang="en-US" dirty="0" smtClean="0"/>
          </a:p>
          <a:p>
            <a:r>
              <a:rPr lang="en-US" dirty="0" smtClean="0"/>
              <a:t>Koutiala: 	335 Wells</a:t>
            </a:r>
          </a:p>
          <a:p>
            <a:pPr lvl="1"/>
            <a:r>
              <a:rPr lang="en-US" dirty="0" smtClean="0"/>
              <a:t>All </a:t>
            </a:r>
            <a:r>
              <a:rPr lang="en-US" dirty="0"/>
              <a:t>wells in </a:t>
            </a:r>
            <a:r>
              <a:rPr lang="en-US" dirty="0" err="1"/>
              <a:t>Nampossela</a:t>
            </a:r>
            <a:r>
              <a:rPr lang="en-US" dirty="0"/>
              <a:t> and </a:t>
            </a:r>
            <a:r>
              <a:rPr lang="en-US" dirty="0" err="1"/>
              <a:t>Sirakele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err="1" smtClean="0"/>
              <a:t>Zanzoni</a:t>
            </a:r>
            <a:r>
              <a:rPr lang="en-US" dirty="0" smtClean="0"/>
              <a:t> </a:t>
            </a:r>
            <a:r>
              <a:rPr lang="en-US" dirty="0"/>
              <a:t>(50%), </a:t>
            </a:r>
            <a:r>
              <a:rPr lang="en-US" dirty="0" err="1"/>
              <a:t>Ngolonianasso</a:t>
            </a:r>
            <a:r>
              <a:rPr lang="en-US" dirty="0"/>
              <a:t> (70%), </a:t>
            </a:r>
            <a:r>
              <a:rPr lang="en-US" dirty="0" err="1"/>
              <a:t>M’Pessoba</a:t>
            </a:r>
            <a:r>
              <a:rPr lang="en-US" dirty="0"/>
              <a:t> (30</a:t>
            </a:r>
            <a:r>
              <a:rPr lang="en-US" dirty="0" smtClean="0"/>
              <a:t>%)</a:t>
            </a:r>
          </a:p>
        </p:txBody>
      </p:sp>
    </p:spTree>
    <p:extLst>
      <p:ext uri="{BB962C8B-B14F-4D97-AF65-F5344CB8AC3E}">
        <p14:creationId xmlns:p14="http://schemas.microsoft.com/office/powerpoint/2010/main" xmlns="" val="8773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2667000"/>
            <a:ext cx="838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Year </a:t>
            </a:r>
            <a:r>
              <a:rPr lang="en-US" sz="3200" dirty="0"/>
              <a:t>and depth of construction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/>
              <a:t>Diameter of the well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/>
              <a:t>Depth of water in the well during dry and rainy seasons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/>
              <a:t>Use of the </a:t>
            </a:r>
            <a:r>
              <a:rPr lang="en-US" sz="3200" dirty="0" smtClean="0"/>
              <a:t>well</a:t>
            </a:r>
            <a:endParaRPr lang="en-US" sz="3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dirty="0" smtClean="0"/>
              <a:t>Number </a:t>
            </a:r>
            <a:r>
              <a:rPr lang="en-US" sz="3200" dirty="0"/>
              <a:t>of households using the </a:t>
            </a:r>
            <a:r>
              <a:rPr lang="en-US" sz="3200" dirty="0" smtClean="0"/>
              <a:t>well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708243"/>
            <a:ext cx="8229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Parameters </a:t>
            </a:r>
            <a:r>
              <a:rPr lang="en-US" sz="3200" b="1" dirty="0" smtClean="0"/>
              <a:t>used to </a:t>
            </a:r>
            <a:r>
              <a:rPr lang="en-US" sz="3200" b="1" dirty="0"/>
              <a:t>characterize </a:t>
            </a:r>
            <a:r>
              <a:rPr lang="en-US" sz="3200" b="1" dirty="0" smtClean="0"/>
              <a:t>shallow </a:t>
            </a:r>
            <a:r>
              <a:rPr lang="en-US" sz="3200" b="1" dirty="0"/>
              <a:t>wells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772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6491" y="914400"/>
            <a:ext cx="4267200" cy="563562"/>
          </a:xfrm>
        </p:spPr>
        <p:txBody>
          <a:bodyPr/>
          <a:lstStyle/>
          <a:p>
            <a:r>
              <a:rPr lang="en-US" sz="3200" dirty="0" smtClean="0"/>
              <a:t>Well construction History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1809648081"/>
              </p:ext>
            </p:extLst>
          </p:nvPr>
        </p:nvGraphicFramePr>
        <p:xfrm>
          <a:off x="-76200" y="2438400"/>
          <a:ext cx="4648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447800" y="1631442"/>
            <a:ext cx="1676400" cy="563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Bougouni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1664705"/>
            <a:ext cx="1676400" cy="563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Koutiala</a:t>
            </a:r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xmlns="" val="4108380794"/>
              </p:ext>
            </p:extLst>
          </p:nvPr>
        </p:nvGraphicFramePr>
        <p:xfrm>
          <a:off x="4648201" y="2667001"/>
          <a:ext cx="4348162" cy="3182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4800" y="5849034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Sibirila village: maximum number of well constructed</a:t>
            </a:r>
          </a:p>
          <a:p>
            <a:r>
              <a:rPr lang="en-US" dirty="0" smtClean="0"/>
              <a:t>First well constructed in Madina (1954)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93672" y="5710534"/>
            <a:ext cx="43503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Nampossela</a:t>
            </a:r>
            <a:r>
              <a:rPr lang="en-US" dirty="0" smtClean="0"/>
              <a:t> village: maximum number of well constructed</a:t>
            </a:r>
          </a:p>
          <a:p>
            <a:r>
              <a:rPr lang="en-US" dirty="0" smtClean="0"/>
              <a:t>First Well constructed in </a:t>
            </a:r>
            <a:r>
              <a:rPr lang="en-US" dirty="0" err="1" smtClean="0"/>
              <a:t>Zanzoni</a:t>
            </a:r>
            <a:r>
              <a:rPr lang="en-US" dirty="0" smtClean="0"/>
              <a:t> communal 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960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90800" y="838200"/>
            <a:ext cx="5562600" cy="563562"/>
          </a:xfrm>
        </p:spPr>
        <p:txBody>
          <a:bodyPr/>
          <a:lstStyle/>
          <a:p>
            <a:r>
              <a:rPr lang="en-US" sz="3200" dirty="0" smtClean="0"/>
              <a:t>Depth of Well construction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3928011774"/>
              </p:ext>
            </p:extLst>
          </p:nvPr>
        </p:nvGraphicFramePr>
        <p:xfrm>
          <a:off x="228600" y="2057400"/>
          <a:ext cx="47244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447800" y="1631442"/>
            <a:ext cx="1676400" cy="563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Bougouni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65273" y="1398938"/>
            <a:ext cx="1676400" cy="563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Koutiala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5334000"/>
            <a:ext cx="9144000" cy="1477328"/>
          </a:xfrm>
          <a:prstGeom prst="rect">
            <a:avLst/>
          </a:prstGeom>
          <a:solidFill>
            <a:srgbClr val="93E9B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Minimum depth in Yorobougoula 2.5m</a:t>
            </a:r>
          </a:p>
          <a:p>
            <a:r>
              <a:rPr lang="en-US" dirty="0" smtClean="0"/>
              <a:t>Maximum depth in Sibirila 34.5m and </a:t>
            </a:r>
            <a:r>
              <a:rPr lang="en-US" dirty="0" err="1" smtClean="0"/>
              <a:t>Nampossela</a:t>
            </a:r>
            <a:r>
              <a:rPr lang="en-US" dirty="0" smtClean="0"/>
              <a:t> 150m </a:t>
            </a:r>
          </a:p>
          <a:p>
            <a:r>
              <a:rPr lang="en-US" dirty="0" smtClean="0"/>
              <a:t>Majority are within the depth range of 6.5 to 10.5m</a:t>
            </a:r>
          </a:p>
          <a:p>
            <a:r>
              <a:rPr lang="en-US" dirty="0" smtClean="0"/>
              <a:t>Bougouni well diameter range: 1.0-8.5m (1-1.2m make 33% of total)</a:t>
            </a:r>
          </a:p>
          <a:p>
            <a:r>
              <a:rPr lang="en-US" dirty="0" smtClean="0"/>
              <a:t>Koutiala well diameter range: 0.9-2m (1-1.2m make 41% of total)</a:t>
            </a:r>
            <a:endParaRPr lang="en-US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xmlns="" val="2820701050"/>
              </p:ext>
            </p:extLst>
          </p:nvPr>
        </p:nvGraphicFramePr>
        <p:xfrm>
          <a:off x="4648200" y="2249048"/>
          <a:ext cx="4203277" cy="2856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75837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685800"/>
            <a:ext cx="2971800" cy="792162"/>
          </a:xfrm>
        </p:spPr>
        <p:txBody>
          <a:bodyPr/>
          <a:lstStyle/>
          <a:p>
            <a:r>
              <a:rPr lang="en-US" sz="2800" dirty="0" smtClean="0"/>
              <a:t>Use of shallow well</a:t>
            </a:r>
            <a:endParaRPr lang="en-US" sz="28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3330136408"/>
              </p:ext>
            </p:extLst>
          </p:nvPr>
        </p:nvGraphicFramePr>
        <p:xfrm>
          <a:off x="4419600" y="1143000"/>
          <a:ext cx="4572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3242959990"/>
              </p:ext>
            </p:extLst>
          </p:nvPr>
        </p:nvGraphicFramePr>
        <p:xfrm>
          <a:off x="228600" y="1524000"/>
          <a:ext cx="4114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4800600"/>
            <a:ext cx="3352800" cy="175432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Most wells in Bougouni are for domestic purpose</a:t>
            </a:r>
          </a:p>
          <a:p>
            <a:r>
              <a:rPr lang="en-US" dirty="0" smtClean="0"/>
              <a:t>In Yorobougoula 97% of wells are used for domestic and livestock water need. </a:t>
            </a:r>
          </a:p>
          <a:p>
            <a:r>
              <a:rPr lang="en-US" dirty="0" smtClean="0"/>
              <a:t>More livestock in Yorobougoula?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0" y="4800600"/>
            <a:ext cx="3352800" cy="1477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Most wells in Koutiala are for household and livestock  purpose</a:t>
            </a:r>
          </a:p>
          <a:p>
            <a:r>
              <a:rPr lang="en-US" dirty="0" smtClean="0"/>
              <a:t>In </a:t>
            </a:r>
            <a:r>
              <a:rPr lang="en-US" dirty="0" err="1" smtClean="0"/>
              <a:t>M’pessoba</a:t>
            </a:r>
            <a:r>
              <a:rPr lang="en-US" dirty="0" smtClean="0"/>
              <a:t>  97% of wells are used for domestic purpose</a:t>
            </a:r>
          </a:p>
          <a:p>
            <a:r>
              <a:rPr lang="en-US" dirty="0" smtClean="0"/>
              <a:t>Less  livestock in </a:t>
            </a:r>
            <a:r>
              <a:rPr lang="en-US" dirty="0" err="1" smtClean="0"/>
              <a:t>M’pessoba</a:t>
            </a:r>
            <a:r>
              <a:rPr lang="en-US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6195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182" y="1066800"/>
            <a:ext cx="8229600" cy="762000"/>
          </a:xfrm>
        </p:spPr>
        <p:txBody>
          <a:bodyPr/>
          <a:lstStyle/>
          <a:p>
            <a:r>
              <a:rPr lang="en-US" sz="3600" dirty="0" smtClean="0"/>
              <a:t>Shallow well users: Household disaggregated</a:t>
            </a:r>
            <a:endParaRPr 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1738767"/>
              </p:ext>
            </p:extLst>
          </p:nvPr>
        </p:nvGraphicFramePr>
        <p:xfrm>
          <a:off x="609600" y="4572000"/>
          <a:ext cx="8229603" cy="19347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0152"/>
                <a:gridCol w="604053"/>
                <a:gridCol w="604053"/>
                <a:gridCol w="604053"/>
                <a:gridCol w="604053"/>
                <a:gridCol w="604053"/>
                <a:gridCol w="604053"/>
                <a:gridCol w="604053"/>
                <a:gridCol w="604053"/>
                <a:gridCol w="781812"/>
                <a:gridCol w="781812"/>
                <a:gridCol w="523403"/>
              </a:tblGrid>
              <a:tr h="30480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Village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Percentage of Wells </a:t>
                      </a:r>
                      <a:r>
                        <a:rPr lang="en-US" sz="1100" dirty="0" smtClean="0">
                          <a:effectLst/>
                        </a:rPr>
                        <a:t>HH</a:t>
                      </a:r>
                      <a:r>
                        <a:rPr lang="en-US" sz="1100" baseline="0" dirty="0" smtClean="0">
                          <a:effectLst/>
                        </a:rPr>
                        <a:t> Koutiala Data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855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&gt;10HH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927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Zanzoni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27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Nampossela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27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Ngolonianasso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25%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27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Sirakele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27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M'pessoba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27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Average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24%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15%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20%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6%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13%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4%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3%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0%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0%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10%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</a:rPr>
                        <a:t>5%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795996"/>
              </p:ext>
            </p:extLst>
          </p:nvPr>
        </p:nvGraphicFramePr>
        <p:xfrm>
          <a:off x="762000" y="1981200"/>
          <a:ext cx="8229600" cy="20838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420"/>
                <a:gridCol w="607344"/>
                <a:gridCol w="607344"/>
                <a:gridCol w="607344"/>
                <a:gridCol w="607344"/>
                <a:gridCol w="608991"/>
                <a:gridCol w="608991"/>
                <a:gridCol w="608991"/>
                <a:gridCol w="608991"/>
                <a:gridCol w="786750"/>
                <a:gridCol w="786750"/>
                <a:gridCol w="528340"/>
              </a:tblGrid>
              <a:tr h="37249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Village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Percentage of Wells </a:t>
                      </a:r>
                      <a:r>
                        <a:rPr lang="en-US" sz="1100" dirty="0" smtClean="0">
                          <a:effectLst/>
                        </a:rPr>
                        <a:t>HH</a:t>
                      </a:r>
                      <a:r>
                        <a:rPr lang="en-US" sz="1100" baseline="0" dirty="0" smtClean="0">
                          <a:effectLst/>
                        </a:rPr>
                        <a:t> Bougouni Data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</a:tr>
              <a:tr h="232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&gt;10HH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</a:tr>
              <a:tr h="2326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Dieba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</a:tr>
              <a:tr h="2326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Flola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25%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</a:tr>
              <a:tr h="2326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Sibirila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</a:tr>
              <a:tr h="2326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Yorobougoula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</a:tr>
              <a:tr h="2326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Madina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7%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ctr"/>
                </a:tc>
              </a:tr>
              <a:tr h="2326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Average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7%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11%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19%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16%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25%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3%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5%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1%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1%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6%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</a:rPr>
                        <a:t>6%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7" marR="67727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3736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9400" y="1905000"/>
            <a:ext cx="2514600" cy="914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With constructed </a:t>
            </a:r>
          </a:p>
          <a:p>
            <a:pPr>
              <a:buNone/>
            </a:pPr>
            <a:r>
              <a:rPr lang="en-US" sz="2400" dirty="0" smtClean="0"/>
              <a:t>bund</a:t>
            </a:r>
            <a:endParaRPr lang="en-US" sz="2400" dirty="0"/>
          </a:p>
        </p:txBody>
      </p:sp>
      <p:pic>
        <p:nvPicPr>
          <p:cNvPr id="1027" name="Picture 3" descr="C:\BIRHANU\Photo Collection\Field Visit Sep 15-18 2014\152_1609\Cotton Field without AC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396" y="4191000"/>
            <a:ext cx="3124200" cy="2438401"/>
          </a:xfrm>
          <a:prstGeom prst="rect">
            <a:avLst/>
          </a:prstGeom>
          <a:noFill/>
        </p:spPr>
      </p:pic>
      <p:pic>
        <p:nvPicPr>
          <p:cNvPr id="1028" name="Picture 4" descr="C:\BIRHANU\Photo Collection\Field Visit Sep 15-18 2014\152_1609\Cotton in 1 Year old ACN Adama Fie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38300"/>
            <a:ext cx="3200400" cy="2474833"/>
          </a:xfrm>
          <a:prstGeom prst="rect">
            <a:avLst/>
          </a:prstGeom>
          <a:noFill/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934200" y="4648200"/>
            <a:ext cx="22098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bund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905000" y="1143000"/>
            <a:ext cx="63246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Improving management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farmers’ field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85800" y="304800"/>
            <a:ext cx="8229600" cy="6397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	Experimentation…………..</a:t>
            </a:r>
            <a:endParaRPr kumimoji="0" lang="en-US" sz="46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" name="Picture 2" descr="C:\BIRHANU\Photo Collection\Field Visit Sep 15-18 2014\152_1609\Pearl Millet with AC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600200"/>
            <a:ext cx="3352800" cy="2514600"/>
          </a:xfrm>
          <a:prstGeom prst="rect">
            <a:avLst/>
          </a:prstGeom>
          <a:noFill/>
        </p:spPr>
      </p:pic>
      <p:pic>
        <p:nvPicPr>
          <p:cNvPr id="13" name="Picture 3" descr="C:\BIRHANU\Photo Collection\Field Visit Sep 15-18 2014\152_1609\Pearl Millet without ACN Fiel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4191000"/>
            <a:ext cx="3352801" cy="24307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100" dirty="0" smtClean="0"/>
              <a:t>Field Crop Experimentation</a:t>
            </a:r>
            <a:endParaRPr lang="en-US" sz="4400" dirty="0"/>
          </a:p>
        </p:txBody>
      </p:sp>
      <p:pic>
        <p:nvPicPr>
          <p:cNvPr id="3074" name="Picture 2" descr="C:\BIRHANU\Photo Collection\Field Visit Sep 15-18 2014\152_1609\Cowpea with AC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52600"/>
            <a:ext cx="5181600" cy="3886200"/>
          </a:xfrm>
          <a:prstGeom prst="rect">
            <a:avLst/>
          </a:prstGeom>
          <a:noFill/>
        </p:spPr>
      </p:pic>
      <p:pic>
        <p:nvPicPr>
          <p:cNvPr id="3075" name="Picture 3" descr="C:\BIRHANU\Photo Collection\Field Visit Sep 15-18 2014\152_1609\Cowpea Trial Establishment in non-ACN Fie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752600"/>
            <a:ext cx="4191000" cy="3886200"/>
          </a:xfrm>
          <a:prstGeom prst="rect">
            <a:avLst/>
          </a:prstGeom>
          <a:noFill/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895600" y="1295400"/>
            <a:ext cx="42672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Cowpea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81000" y="5867400"/>
            <a:ext cx="4267200" cy="76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With constructed bund in Try village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876800" y="5791200"/>
            <a:ext cx="42672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constructed bund in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Kani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village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685800"/>
            <a:ext cx="3392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Thank you!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 descr="C:\BIRHANU\Photo Collection\2nd Download June 17 2014\Farmers Training in Koutiala 2nd day June 17 2014\IMG_1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50148"/>
            <a:ext cx="5547360" cy="5410200"/>
          </a:xfrm>
          <a:prstGeom prst="rect">
            <a:avLst/>
          </a:prstGeom>
          <a:noFill/>
        </p:spPr>
      </p:pic>
      <p:pic>
        <p:nvPicPr>
          <p:cNvPr id="1027" name="Picture 3" descr="C:\BIRHANU\Photo Collection\2nd Download June 17 2014\Farmers Training in Koutiala 2nd day June 17 2014\IMG_11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447800"/>
            <a:ext cx="3581400" cy="5410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973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AR Ntche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524000"/>
            <a:ext cx="5915770" cy="39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514600" y="10668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The ‘Africa RISING Project niche’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242455" y="5410200"/>
            <a:ext cx="8915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R4D  on SI </a:t>
            </a:r>
            <a:r>
              <a:rPr lang="en-US" dirty="0" smtClean="0"/>
              <a:t>that considers the </a:t>
            </a:r>
            <a:r>
              <a:rPr lang="en-US" sz="2800" dirty="0" smtClean="0">
                <a:solidFill>
                  <a:srgbClr val="FF0000"/>
                </a:solidFill>
              </a:rPr>
              <a:t>crops, soil, and livestock </a:t>
            </a:r>
            <a:r>
              <a:rPr lang="en-US" dirty="0" smtClean="0"/>
              <a:t>interactions within the </a:t>
            </a:r>
            <a:r>
              <a:rPr lang="en-US" sz="2400" b="1" dirty="0" smtClean="0">
                <a:solidFill>
                  <a:srgbClr val="FF0000"/>
                </a:solidFill>
              </a:rPr>
              <a:t>socio-economic environment (markets, policies, institutions, and gender)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839200" cy="685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100" dirty="0" smtClean="0"/>
              <a:t>Implemented in 10 </a:t>
            </a:r>
            <a:r>
              <a:rPr lang="en-US" sz="3100" dirty="0"/>
              <a:t>villages in </a:t>
            </a:r>
            <a:r>
              <a:rPr lang="en-US" sz="3100" dirty="0" smtClean="0"/>
              <a:t>Southern Mali.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467" y="1647825"/>
            <a:ext cx="8960533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304800"/>
            <a:ext cx="5029200" cy="563562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System Intensification  Approach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6800"/>
            <a:ext cx="7391400" cy="556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533400"/>
          </a:xfrm>
        </p:spPr>
        <p:txBody>
          <a:bodyPr/>
          <a:lstStyle/>
          <a:p>
            <a:pPr algn="ctr"/>
            <a:r>
              <a:rPr lang="en-US" sz="3200" dirty="0" smtClean="0"/>
              <a:t>Research Outputs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8229600" cy="4419600"/>
          </a:xfrm>
        </p:spPr>
        <p:txBody>
          <a:bodyPr/>
          <a:lstStyle/>
          <a:p>
            <a:pPr marL="571500" indent="-457200">
              <a:buNone/>
            </a:pPr>
            <a:r>
              <a:rPr lang="en-US" sz="2800" dirty="0" smtClean="0"/>
              <a:t>RO 1: Situation Analysis and Program-wide Synthesis</a:t>
            </a:r>
          </a:p>
          <a:p>
            <a:pPr lvl="1"/>
            <a:r>
              <a:rPr lang="en-US" sz="1800" dirty="0" smtClean="0"/>
              <a:t>Activities necessary to ensure that best bet or best-fit technological interventions address farmers’ priority constraints and to develop program-wide synthesis related to the lessons learnt</a:t>
            </a:r>
          </a:p>
          <a:p>
            <a:pPr marL="571500" indent="-457200">
              <a:buNone/>
            </a:pPr>
            <a:r>
              <a:rPr lang="en-US" sz="2800" dirty="0" smtClean="0"/>
              <a:t>RO 2: Integrated Systems Improvement</a:t>
            </a:r>
          </a:p>
          <a:p>
            <a:pPr lvl="1"/>
            <a:r>
              <a:rPr lang="en-US" dirty="0" smtClean="0"/>
              <a:t>Broad approach of participatory technology identification, adaptation, and effective combination aiming to improve farming systems in terms of productivity, income, and natural resources management</a:t>
            </a:r>
            <a:endParaRPr lang="en-US" sz="5200" dirty="0" smtClean="0"/>
          </a:p>
          <a:p>
            <a:pPr marL="571500" indent="-457200">
              <a:buNone/>
            </a:pPr>
            <a:r>
              <a:rPr lang="en-US" sz="2800" dirty="0" smtClean="0"/>
              <a:t>RO3: Scaling and Delivery of Integrated Innovation</a:t>
            </a:r>
          </a:p>
          <a:p>
            <a:pPr lvl="1"/>
            <a:r>
              <a:rPr lang="en-US" dirty="0" smtClean="0"/>
              <a:t>Development of approaches for scaling-out systems innovations to similar development domains</a:t>
            </a:r>
            <a:endParaRPr lang="en-US" sz="5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792162"/>
          </a:xfrm>
        </p:spPr>
        <p:txBody>
          <a:bodyPr/>
          <a:lstStyle/>
          <a:p>
            <a:pPr algn="ctr"/>
            <a:r>
              <a:rPr lang="en-US" sz="3600" dirty="0" smtClean="0"/>
              <a:t>Approach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334000"/>
          </a:xfrm>
        </p:spPr>
        <p:txBody>
          <a:bodyPr/>
          <a:lstStyle/>
          <a:p>
            <a:r>
              <a:rPr lang="en-US" sz="2400" dirty="0" smtClean="0"/>
              <a:t>Participatory technology development and/or identification</a:t>
            </a:r>
          </a:p>
          <a:p>
            <a:r>
              <a:rPr lang="en-US" sz="2400" dirty="0" smtClean="0"/>
              <a:t>Training of Trainers workshops; Knowledge exchange and information flow among stakeholders</a:t>
            </a:r>
          </a:p>
          <a:p>
            <a:r>
              <a:rPr lang="en-US" sz="2400" dirty="0" smtClean="0"/>
              <a:t>Implementing activities on-farm and on-station at the level of plot or field</a:t>
            </a:r>
          </a:p>
          <a:p>
            <a:pPr algn="just"/>
            <a:r>
              <a:rPr lang="en-US" sz="2400" dirty="0" smtClean="0"/>
              <a:t>Managing activities jointly (researchers &amp; farmers) </a:t>
            </a:r>
          </a:p>
          <a:p>
            <a:r>
              <a:rPr lang="en-US" sz="2400" dirty="0" smtClean="0"/>
              <a:t>Comparisons of on-farm activities with improved SI innovations and farmers’ practices</a:t>
            </a:r>
          </a:p>
          <a:p>
            <a:r>
              <a:rPr lang="en-US" sz="2400" dirty="0" smtClean="0"/>
              <a:t>Demonstrate and scale-out new technologies and/or a combination of technologies</a:t>
            </a:r>
          </a:p>
          <a:p>
            <a:r>
              <a:rPr lang="en-US" sz="2400" dirty="0" smtClean="0"/>
              <a:t>Graduate students involvement  (On-station to develop, test, and adapt new technologies)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2715</TotalTime>
  <Words>1900</Words>
  <Application>Microsoft Office PowerPoint</Application>
  <PresentationFormat>Affichage à l'écran (4:3)</PresentationFormat>
  <Paragraphs>508</Paragraphs>
  <Slides>49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49</vt:i4>
      </vt:variant>
    </vt:vector>
  </HeadingPairs>
  <TitlesOfParts>
    <vt:vector size="51" baseType="lpstr">
      <vt:lpstr>Africa RISING presentation_template</vt:lpstr>
      <vt:lpstr>1_Custom Design</vt:lpstr>
      <vt:lpstr>Diapositive 1</vt:lpstr>
      <vt:lpstr>Diapositive 2</vt:lpstr>
      <vt:lpstr>Diapositive 3</vt:lpstr>
      <vt:lpstr>Diapositive 4</vt:lpstr>
      <vt:lpstr>Diapositive 5</vt:lpstr>
      <vt:lpstr>Diapositive 6</vt:lpstr>
      <vt:lpstr>System Intensification  Approach</vt:lpstr>
      <vt:lpstr>Research Outputs</vt:lpstr>
      <vt:lpstr>Approach</vt:lpstr>
      <vt:lpstr>Activities defined in work packages</vt:lpstr>
      <vt:lpstr>Activities defined in work packages</vt:lpstr>
      <vt:lpstr>  Options for scaling-out and scaling-up </vt:lpstr>
      <vt:lpstr>Plans for integration of activities</vt:lpstr>
      <vt:lpstr>Challenges Encountered</vt:lpstr>
      <vt:lpstr>Diapositive 15</vt:lpstr>
      <vt:lpstr>Diapositive 16</vt:lpstr>
      <vt:lpstr>Challenges cntd..</vt:lpstr>
      <vt:lpstr>Other challenges:  Institutional </vt:lpstr>
      <vt:lpstr>Our Strength</vt:lpstr>
      <vt:lpstr>Diapositive 20</vt:lpstr>
      <vt:lpstr>Mali Africa RISING 2014 Activities  </vt:lpstr>
      <vt:lpstr> Planned Activities for 2014</vt:lpstr>
      <vt:lpstr> Cntd..Planned Activities for 2014</vt:lpstr>
      <vt:lpstr> Cntd..Planned Activities for 2014</vt:lpstr>
      <vt:lpstr> Cntd..Planned Activities for 2014</vt:lpstr>
      <vt:lpstr> Cntd..Planned Activities for 2014</vt:lpstr>
      <vt:lpstr> Cntd..Planned Activities for 2014</vt:lpstr>
      <vt:lpstr> Cntd..Planned Activities for 2014</vt:lpstr>
      <vt:lpstr> Cntd..Planned Activities for 2014</vt:lpstr>
      <vt:lpstr> Cntd..Planned Activities for 2014</vt:lpstr>
      <vt:lpstr> Cntd..Planned Activities for 2014</vt:lpstr>
      <vt:lpstr> Cntd..Planned Activities for 2014</vt:lpstr>
      <vt:lpstr>Diapositive 33</vt:lpstr>
      <vt:lpstr>Biophysical Characterization of Africa RISING Villages</vt:lpstr>
      <vt:lpstr>Climate: 30 year data from Koutiala station</vt:lpstr>
      <vt:lpstr>Rainfall: 30 year data from Koutiala station</vt:lpstr>
      <vt:lpstr>Diapositive 37</vt:lpstr>
      <vt:lpstr>Water and soil fertility management </vt:lpstr>
      <vt:lpstr>Diapositive 39</vt:lpstr>
      <vt:lpstr>I  Well Inventory, geo-referencing and analysis</vt:lpstr>
      <vt:lpstr>Diapositive 41</vt:lpstr>
      <vt:lpstr>Well construction History</vt:lpstr>
      <vt:lpstr>Depth of Well construction</vt:lpstr>
      <vt:lpstr>Diapositive 44</vt:lpstr>
      <vt:lpstr>Use of shallow well</vt:lpstr>
      <vt:lpstr>Shallow well users: Household disaggregated</vt:lpstr>
      <vt:lpstr>Diapositive 47</vt:lpstr>
      <vt:lpstr> Field Crop Experimentation</vt:lpstr>
      <vt:lpstr>Diapositive 49</vt:lpstr>
    </vt:vector>
  </TitlesOfParts>
  <Company>ILRI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Ballantyne, Peter (ILRI)</dc:creator>
  <cp:lastModifiedBy>marc traore</cp:lastModifiedBy>
  <cp:revision>219</cp:revision>
  <cp:lastPrinted>2011-10-06T11:45:23Z</cp:lastPrinted>
  <dcterms:created xsi:type="dcterms:W3CDTF">2014-04-30T10:00:59Z</dcterms:created>
  <dcterms:modified xsi:type="dcterms:W3CDTF">2015-02-26T17:45:17Z</dcterms:modified>
</cp:coreProperties>
</file>