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57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00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08DFFC-4DB9-4C24-B5CA-CBD317A854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9EDD2B-31C4-4814-B290-19F56607F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18EA7-74A3-4955-B1A0-CDC7D13C7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ECC0C-CCE9-4B3C-8BBB-623EC28F3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BEE90-2109-476C-9B4F-A959C144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0445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48E903-A963-4761-9AF3-36D80D605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EEA73C-7247-419C-8B66-082E84E330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34E35-807E-4BC2-BE1E-6312CD45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BEB30-BD65-45EA-BAD6-20CE976DC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54B77-FC6A-49F2-8F09-7CB1F6D99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95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C9C501-FB4F-4C40-A837-9BBCEA15D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A5EBA4-BC24-44D0-9E17-79996BC3BA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C0FA88-424C-4CA6-80CE-18F9C1530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63EFE-8B7C-4B0B-A6A2-1D3361CEE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A050C-FD30-4091-AFE0-6B3E4C065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23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F182D-02A6-4842-A350-C2B736147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533CD5-A213-4385-B7D8-098263279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91D70-9467-4000-9F65-B8791AE34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8DCCBE-E5BA-456C-8E18-B5BCF7B92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24C2A-9163-474C-8AC0-EAED0F639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49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68E1F-C445-4AE1-97D4-8FFBB65D67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49AB27-0F07-42C1-A004-4D09605F15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91CAD9-BA6E-4B73-B316-24EE7D751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52FAD-267D-4A6A-B171-6F550BA5B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61C077-4778-4D4C-BADA-1C94F7F90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588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4AB6B-9185-4FB5-969D-ECEFEE622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367E9-E902-41F1-B9FB-FEB8808BAA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B02B7C-01C0-461A-AEC2-C556BBA312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BC639-EE1D-469B-96A3-BB7F4FA2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5C4D70-341B-4A66-BF0C-84DD4429A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99B5F8-6536-4DF7-9223-2B2485649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764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6A292-F47C-4EAE-A19A-2543A6D2F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2909A-87E4-4D2D-84BE-F759FA79AD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104800-0B31-4FE2-B0CF-9ECD3627A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1D0BC1-5816-483A-9ACD-1D3EFA4A3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4BED5E-9111-4B3E-AB36-464B7BB053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4F458C-B0C8-4D34-8B90-92D181362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C9D2C7-1EC7-417F-9AA6-C86DB40F3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4BDF7-D54F-4CA5-A4CF-1E78A844A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927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50EC8-D20A-4D6D-90A6-C9354722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5514A2-07FF-4AE2-A59B-41F7CC00E0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C16A6-6364-4266-A348-7929655D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00A8DE-9EDF-4478-9138-D7FA72435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633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CF61AD-285B-433E-A594-85DA9E44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2B19F0-A32D-42C5-93B0-72C5E41E2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6735D4-B021-4574-A4B3-D928F80EF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560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3A773-3ABF-4591-9403-F8329456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14E42-FFD8-4E51-BD64-477DCB782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0286E4-D07F-4FF6-84D0-C3FAD52130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03A47D-7935-41CF-AB80-B63AC7EB2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12A855-ADD0-44DF-9FF8-00920E575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1C0FB7-11BD-44CD-9340-026A647AC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5477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CF178-A711-4D54-A93B-194C625DA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75DF0F-8D32-49C2-951F-6337A2C2BA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10346-4940-4885-84C5-5AA4EDBC0A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4B5BC8-D222-44C6-B793-17067F929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FD9DBA-9B69-4415-A497-F43429772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3C1317-930B-479F-A2B1-17588FF19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26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8E59A2-4DA1-448E-8264-A4FDBB1CC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AFFEBD-69A0-4C8A-BF1B-4362237750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53390-DB93-47A1-AA44-2B6F6B3A8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46C87-5A6E-4438-9270-40FF3FCBA902}" type="datetimeFigureOut">
              <a:rPr lang="fr-FR" smtClean="0"/>
              <a:t>19/11/2021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9505E-C1FC-41DD-9722-C979377033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AE669-99BE-4B54-A513-20D0BC345C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C3171-C364-47B6-BB01-F88330B662E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955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AVON1074</a:t>
            </a:r>
            <a:endParaRPr lang="fr-FR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79401834"/>
              </p:ext>
            </p:extLst>
          </p:nvPr>
        </p:nvGraphicFramePr>
        <p:xfrm>
          <a:off x="5922964" y="1700212"/>
          <a:ext cx="6029324" cy="37268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AVON1074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weeks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 5-10</a:t>
                      </a:r>
                      <a:r>
                        <a:rPr lang="fr-FR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Plant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3 - 5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Moderately hot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good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Bolting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rate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902656"/>
                  </a:ext>
                </a:extLst>
              </a:tr>
            </a:tbl>
          </a:graphicData>
        </a:graphic>
      </p:graphicFrame>
      <p:pic>
        <p:nvPicPr>
          <p:cNvPr id="17" name="Image 10">
            <a:extLst>
              <a:ext uri="{FF2B5EF4-FFF2-40B4-BE49-F238E27FC236}">
                <a16:creationId xmlns:a16="http://schemas.microsoft.com/office/drawing/2014/main" id="{72D5A6C8-B9A3-4FBE-89CE-F02ED6B794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642" y="2143125"/>
            <a:ext cx="2816360" cy="2985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Espace réservé du contenu 9">
            <a:extLst>
              <a:ext uri="{FF2B5EF4-FFF2-40B4-BE49-F238E27FC236}">
                <a16:creationId xmlns:a16="http://schemas.microsoft.com/office/drawing/2014/main" id="{1FD9F870-89DB-4B25-B308-887B70E43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3212" y="2141538"/>
            <a:ext cx="2147888" cy="300224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B265709-73E5-4776-8AEB-529CBCAAFC5A}"/>
              </a:ext>
            </a:extLst>
          </p:cNvPr>
          <p:cNvSpPr txBox="1"/>
          <p:nvPr/>
        </p:nvSpPr>
        <p:spPr>
          <a:xfrm>
            <a:off x="279400" y="5384800"/>
            <a:ext cx="6487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Pedigree: AC980</a:t>
            </a:r>
          </a:p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Soluble </a:t>
            </a:r>
            <a:r>
              <a:rPr lang="fr-FR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solid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contents (%): 16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  <a:p>
            <a:endParaRPr lang="fr-FR" sz="18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19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AVON1073</a:t>
            </a:r>
            <a:endParaRPr lang="fr-FR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645914686"/>
              </p:ext>
            </p:extLst>
          </p:nvPr>
        </p:nvGraphicFramePr>
        <p:xfrm>
          <a:off x="5922964" y="1700212"/>
          <a:ext cx="6029324" cy="37268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AVON1073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weeks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at 5-10</a:t>
                      </a:r>
                      <a:r>
                        <a:rPr lang="fr-FR" sz="2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4 - 6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3 - 5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Yellow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Bolting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rate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90265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8B265709-73E5-4776-8AEB-529CBCAAFC5A}"/>
              </a:ext>
            </a:extLst>
          </p:cNvPr>
          <p:cNvSpPr txBox="1"/>
          <p:nvPr/>
        </p:nvSpPr>
        <p:spPr>
          <a:xfrm>
            <a:off x="279400" y="5461000"/>
            <a:ext cx="6182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Pedigree: AC429</a:t>
            </a:r>
          </a:p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Soluble </a:t>
            </a:r>
            <a:r>
              <a:rPr lang="fr-FR" sz="18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solid</a:t>
            </a:r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contents (%): 14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1F7186CE-9557-44BE-8B53-DB58D200C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2133600"/>
            <a:ext cx="2966932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C:\Users\Jean Baptiste\Desktop\Photos Visites Bougouni &amp; Koutiala 2017 Africa RISING\20171108_113636.jpg">
            <a:extLst>
              <a:ext uri="{FF2B5EF4-FFF2-40B4-BE49-F238E27FC236}">
                <a16:creationId xmlns:a16="http://schemas.microsoft.com/office/drawing/2014/main" id="{9E6BE46A-C684-45F4-B9E0-A2CAECFE51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02001" y="2123072"/>
            <a:ext cx="2501900" cy="33379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7307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AVON1310</a:t>
            </a:r>
            <a:endParaRPr lang="fr-FR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14355853"/>
              </p:ext>
            </p:extLst>
          </p:nvPr>
        </p:nvGraphicFramePr>
        <p:xfrm>
          <a:off x="5922964" y="2021945"/>
          <a:ext cx="6029324" cy="33978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AVON1310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-Niger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Good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Espace réservé du contenu 6">
            <a:extLst>
              <a:ext uri="{FF2B5EF4-FFF2-40B4-BE49-F238E27FC236}">
                <a16:creationId xmlns:a16="http://schemas.microsoft.com/office/drawing/2014/main" id="{60F90E64-A210-436D-A239-66ECE49C9A23}"/>
              </a:ext>
            </a:extLst>
          </p:cNvPr>
          <p:cNvSpPr txBox="1">
            <a:spLocks/>
          </p:cNvSpPr>
          <p:nvPr/>
        </p:nvSpPr>
        <p:spPr>
          <a:xfrm>
            <a:off x="2532063" y="7956550"/>
            <a:ext cx="3848100" cy="78263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fr-FR" altLang="en-US"/>
          </a:p>
          <a:p>
            <a:pPr>
              <a:defRPr/>
            </a:pPr>
            <a:endParaRPr lang="fr-FR" altLang="en-US"/>
          </a:p>
          <a:p>
            <a:pPr>
              <a:defRPr/>
            </a:pPr>
            <a:endParaRPr lang="fr-FR" altLang="en-US"/>
          </a:p>
          <a:p>
            <a:pPr>
              <a:buFontTx/>
              <a:buNone/>
              <a:defRPr/>
            </a:pPr>
            <a:r>
              <a:rPr lang="fr-FR" altLang="en-US" sz="2000">
                <a:solidFill>
                  <a:schemeClr val="bg1"/>
                </a:solidFill>
              </a:rPr>
              <a:t>AVON1308</a:t>
            </a:r>
            <a:endParaRPr lang="en-US" altLang="en-US" sz="2000" dirty="0">
              <a:solidFill>
                <a:schemeClr val="bg1"/>
              </a:solidFill>
            </a:endParaRPr>
          </a:p>
        </p:txBody>
      </p:sp>
      <p:pic>
        <p:nvPicPr>
          <p:cNvPr id="3" name="Espace réservé du contenu 11">
            <a:extLst>
              <a:ext uri="{FF2B5EF4-FFF2-40B4-BE49-F238E27FC236}">
                <a16:creationId xmlns:a16="http://schemas.microsoft.com/office/drawing/2014/main" id="{3E93E94D-5022-4E7E-B2AB-640AFA2D7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8125" y="2148368"/>
            <a:ext cx="3025775" cy="33189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DFA347F-F7CB-43AF-85D6-5A6D2788B0A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1850" y="2150533"/>
            <a:ext cx="2489200" cy="33189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C4B0D6-6224-49B6-83D1-541182767692}"/>
              </a:ext>
            </a:extLst>
          </p:cNvPr>
          <p:cNvSpPr txBox="1"/>
          <p:nvPr/>
        </p:nvSpPr>
        <p:spPr>
          <a:xfrm>
            <a:off x="279400" y="5384800"/>
            <a:ext cx="52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</p:txBody>
      </p:sp>
    </p:spTree>
    <p:extLst>
      <p:ext uri="{BB962C8B-B14F-4D97-AF65-F5344CB8AC3E}">
        <p14:creationId xmlns:p14="http://schemas.microsoft.com/office/powerpoint/2010/main" val="214058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AVON1308</a:t>
            </a:r>
            <a:endParaRPr lang="fr-FR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36624595"/>
              </p:ext>
            </p:extLst>
          </p:nvPr>
        </p:nvGraphicFramePr>
        <p:xfrm>
          <a:off x="5922964" y="1700212"/>
          <a:ext cx="6029324" cy="37268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AVON1308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2 -5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pungent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Light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Bolting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rate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902656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8BFCCB-B818-4FCA-9B29-3A312E2332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27" name="Espace réservé du contenu 3">
            <a:extLst>
              <a:ext uri="{FF2B5EF4-FFF2-40B4-BE49-F238E27FC236}">
                <a16:creationId xmlns:a16="http://schemas.microsoft.com/office/drawing/2014/main" id="{FFFD9EFC-D0BB-498A-BF3B-BDBFB62AC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061" y="2099733"/>
            <a:ext cx="5350926" cy="32840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2A4820-821D-452C-8285-5E2A88305FE6}"/>
              </a:ext>
            </a:extLst>
          </p:cNvPr>
          <p:cNvSpPr txBox="1"/>
          <p:nvPr/>
        </p:nvSpPr>
        <p:spPr>
          <a:xfrm>
            <a:off x="279400" y="5384800"/>
            <a:ext cx="52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</p:txBody>
      </p:sp>
    </p:spTree>
    <p:extLst>
      <p:ext uri="{BB962C8B-B14F-4D97-AF65-F5344CB8AC3E}">
        <p14:creationId xmlns:p14="http://schemas.microsoft.com/office/powerpoint/2010/main" val="1283603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AVON1314</a:t>
            </a:r>
            <a:endParaRPr lang="fr-FR" dirty="0"/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89210098"/>
              </p:ext>
            </p:extLst>
          </p:nvPr>
        </p:nvGraphicFramePr>
        <p:xfrm>
          <a:off x="5922964" y="1700212"/>
          <a:ext cx="6029324" cy="37268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AVON1314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2 -6 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pungent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very good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Light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Bolting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rate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902656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Espace réservé du contenu 4">
            <a:extLst>
              <a:ext uri="{FF2B5EF4-FFF2-40B4-BE49-F238E27FC236}">
                <a16:creationId xmlns:a16="http://schemas.microsoft.com/office/drawing/2014/main" id="{9C84765F-41D0-4B4D-ADE4-66A1549A952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0000" y="2104495"/>
            <a:ext cx="3581400" cy="329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9B9798-6F10-4777-BD33-0E65AF9631FE}"/>
              </a:ext>
            </a:extLst>
          </p:cNvPr>
          <p:cNvSpPr txBox="1"/>
          <p:nvPr/>
        </p:nvSpPr>
        <p:spPr>
          <a:xfrm>
            <a:off x="279400" y="5384800"/>
            <a:ext cx="52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</p:txBody>
      </p:sp>
    </p:spTree>
    <p:extLst>
      <p:ext uri="{BB962C8B-B14F-4D97-AF65-F5344CB8AC3E}">
        <p14:creationId xmlns:p14="http://schemas.microsoft.com/office/powerpoint/2010/main" val="900178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3A8B89-9782-4B3D-AFA2-42AD6546BF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024" y="193676"/>
            <a:ext cx="11801475" cy="935038"/>
          </a:xfrm>
          <a:solidFill>
            <a:schemeClr val="accent6"/>
          </a:solidFill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Africa RISING Validated Technologies Ghana &amp; Mali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639022-5282-409E-877F-3D7CEC245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52400" y="1112837"/>
            <a:ext cx="6300787" cy="107632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/>
              <a:t>Onion Exclusive Lines</a:t>
            </a:r>
          </a:p>
          <a:p>
            <a:pPr algn="ctr"/>
            <a:r>
              <a:rPr lang="en-US" sz="3600" dirty="0"/>
              <a:t>AVON1323</a:t>
            </a:r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B265709-73E5-4776-8AEB-529CBCAAFC5A}"/>
              </a:ext>
            </a:extLst>
          </p:cNvPr>
          <p:cNvSpPr txBox="1"/>
          <p:nvPr/>
        </p:nvSpPr>
        <p:spPr>
          <a:xfrm>
            <a:off x="279400" y="5384800"/>
            <a:ext cx="520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Adaptation: cool &amp; dry season</a:t>
            </a:r>
          </a:p>
          <a:p>
            <a:r>
              <a:rPr lang="fr-FR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Intervention sites: UER, NR (Ghana); Bougouni &amp; Koutiala (Mali)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B58145-DFF0-4DD0-84AD-BF435C4BA5EB}"/>
              </a:ext>
            </a:extLst>
          </p:cNvPr>
          <p:cNvSpPr txBox="1"/>
          <p:nvPr/>
        </p:nvSpPr>
        <p:spPr>
          <a:xfrm>
            <a:off x="7950200" y="5562600"/>
            <a:ext cx="1917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World vegetable center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P.O. Box 42</a:t>
            </a:r>
          </a:p>
          <a:p>
            <a:r>
              <a:rPr lang="en-US" sz="1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Shanhua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Taiwan 74109</a:t>
            </a:r>
          </a:p>
          <a:p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Taiwan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5F369C-A4AA-4FE3-820E-40F9CD2ABA05}"/>
              </a:ext>
            </a:extLst>
          </p:cNvPr>
          <p:cNvSpPr txBox="1"/>
          <p:nvPr/>
        </p:nvSpPr>
        <p:spPr>
          <a:xfrm>
            <a:off x="10058400" y="5549900"/>
            <a:ext cx="4584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 +886 6 583 7801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+886 6 583 0009</a:t>
            </a: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</a:rPr>
              <a:t>E</a:t>
            </a: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  info@worldveg.org</a:t>
            </a:r>
            <a:endParaRPr lang="fr-FR" sz="14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D0C02F-8DD1-45E8-BF23-5C0248C284D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pic>
        <p:nvPicPr>
          <p:cNvPr id="3" name="Espace réservé du contenu 7">
            <a:extLst>
              <a:ext uri="{FF2B5EF4-FFF2-40B4-BE49-F238E27FC236}">
                <a16:creationId xmlns:a16="http://schemas.microsoft.com/office/drawing/2014/main" id="{0EB9FBE2-8177-402D-84D0-217F5997DD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302" y="2106613"/>
            <a:ext cx="4663831" cy="3142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2E6E23-E804-4586-B390-D8B9BEA35E1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7358" y="2082801"/>
            <a:ext cx="3719453" cy="3200400"/>
          </a:xfrm>
          <a:prstGeom prst="rect">
            <a:avLst/>
          </a:prstGeom>
        </p:spPr>
      </p:pic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8E9691C6-F877-487C-B07E-14AAA29639EC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77778717"/>
              </p:ext>
            </p:extLst>
          </p:nvPr>
        </p:nvGraphicFramePr>
        <p:xfrm>
          <a:off x="5922964" y="1446212"/>
          <a:ext cx="6029324" cy="37268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65097">
                  <a:extLst>
                    <a:ext uri="{9D8B030D-6E8A-4147-A177-3AD203B41FA5}">
                      <a16:colId xmlns:a16="http://schemas.microsoft.com/office/drawing/2014/main" val="3450979283"/>
                    </a:ext>
                  </a:extLst>
                </a:gridCol>
                <a:gridCol w="2064227">
                  <a:extLst>
                    <a:ext uri="{9D8B030D-6E8A-4147-A177-3AD203B41FA5}">
                      <a16:colId xmlns:a16="http://schemas.microsoft.com/office/drawing/2014/main" val="3584996474"/>
                    </a:ext>
                  </a:extLst>
                </a:gridCol>
              </a:tblGrid>
              <a:tr h="340173">
                <a:tc gridSpan="2"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lang="en-US" sz="3200" dirty="0"/>
                        <a:t>Descriptor</a:t>
                      </a:r>
                      <a:endParaRPr lang="fr-FR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52021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AVON1323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7500277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WorldVeg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6450903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Cycle - days from sowing to maturity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329095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Vernalization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57443550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3 - 5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6099506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diameter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(cm)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2 - 5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2654981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pungency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1372816"/>
                  </a:ext>
                </a:extLst>
              </a:tr>
              <a:tr h="22510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Storability 6 months, ambient temp.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87751148"/>
                  </a:ext>
                </a:extLst>
              </a:tr>
              <a:tr h="233438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Bulb </a:t>
                      </a: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Red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53291802"/>
                  </a:ext>
                </a:extLst>
              </a:tr>
              <a:tr h="239081">
                <a:tc>
                  <a:txBody>
                    <a:bodyPr/>
                    <a:lstStyle/>
                    <a:p>
                      <a:pPr algn="l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Bolting</a:t>
                      </a:r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rate (%)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fr-FR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1902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2866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731</TotalTime>
  <Words>705</Words>
  <Application>Microsoft Macintosh PowerPoint</Application>
  <PresentationFormat>Widescreen</PresentationFormat>
  <Paragraphs>204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Africa RISING Validated Technologies Ghana &amp; Mali</vt:lpstr>
      <vt:lpstr>Africa RISING Validated Technologies Ghana &amp; Mali</vt:lpstr>
      <vt:lpstr>Africa RISING Validated Technologies Ghana &amp; Mali</vt:lpstr>
      <vt:lpstr>Africa RISING Validated Technologies Ghana &amp; Mali</vt:lpstr>
      <vt:lpstr>Africa RISING Validated Technologies Ghana &amp; Mali</vt:lpstr>
      <vt:lpstr>Africa RISING Validated Technologies Ghana &amp; Mali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AVBC-Worldveg Vegetable Breeding Consortium</dc:title>
  <dc:creator>IT HelpDesk</dc:creator>
  <cp:lastModifiedBy>Odhong, Jonathan (IITA)</cp:lastModifiedBy>
  <cp:revision>40</cp:revision>
  <dcterms:created xsi:type="dcterms:W3CDTF">2020-08-21T02:37:03Z</dcterms:created>
  <dcterms:modified xsi:type="dcterms:W3CDTF">2021-11-19T08:15:11Z</dcterms:modified>
</cp:coreProperties>
</file>