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0175200" cy="40233600"/>
  <p:notesSz cx="7010400" cy="9296400"/>
  <p:defaultTextStyle>
    <a:defPPr>
      <a:defRPr lang="en-US"/>
    </a:defPPr>
    <a:lvl1pPr marL="0" algn="l" defTabSz="4023360" rtl="0" eaLnBrk="1" latinLnBrk="0" hangingPunct="1">
      <a:defRPr sz="7900" kern="1200">
        <a:solidFill>
          <a:schemeClr val="tx1"/>
        </a:solidFill>
        <a:latin typeface="+mn-lt"/>
        <a:ea typeface="+mn-ea"/>
        <a:cs typeface="+mn-cs"/>
      </a:defRPr>
    </a:lvl1pPr>
    <a:lvl2pPr marL="2011680" algn="l" defTabSz="4023360" rtl="0" eaLnBrk="1" latinLnBrk="0" hangingPunct="1">
      <a:defRPr sz="7900" kern="1200">
        <a:solidFill>
          <a:schemeClr val="tx1"/>
        </a:solidFill>
        <a:latin typeface="+mn-lt"/>
        <a:ea typeface="+mn-ea"/>
        <a:cs typeface="+mn-cs"/>
      </a:defRPr>
    </a:lvl2pPr>
    <a:lvl3pPr marL="4023360" algn="l" defTabSz="4023360" rtl="0" eaLnBrk="1" latinLnBrk="0" hangingPunct="1">
      <a:defRPr sz="7900" kern="1200">
        <a:solidFill>
          <a:schemeClr val="tx1"/>
        </a:solidFill>
        <a:latin typeface="+mn-lt"/>
        <a:ea typeface="+mn-ea"/>
        <a:cs typeface="+mn-cs"/>
      </a:defRPr>
    </a:lvl3pPr>
    <a:lvl4pPr marL="6035040" algn="l" defTabSz="4023360" rtl="0" eaLnBrk="1" latinLnBrk="0" hangingPunct="1">
      <a:defRPr sz="7900" kern="1200">
        <a:solidFill>
          <a:schemeClr val="tx1"/>
        </a:solidFill>
        <a:latin typeface="+mn-lt"/>
        <a:ea typeface="+mn-ea"/>
        <a:cs typeface="+mn-cs"/>
      </a:defRPr>
    </a:lvl4pPr>
    <a:lvl5pPr marL="8046720" algn="l" defTabSz="4023360" rtl="0" eaLnBrk="1" latinLnBrk="0" hangingPunct="1">
      <a:defRPr sz="7900" kern="1200">
        <a:solidFill>
          <a:schemeClr val="tx1"/>
        </a:solidFill>
        <a:latin typeface="+mn-lt"/>
        <a:ea typeface="+mn-ea"/>
        <a:cs typeface="+mn-cs"/>
      </a:defRPr>
    </a:lvl5pPr>
    <a:lvl6pPr marL="10058400" algn="l" defTabSz="4023360" rtl="0" eaLnBrk="1" latinLnBrk="0" hangingPunct="1">
      <a:defRPr sz="7900" kern="1200">
        <a:solidFill>
          <a:schemeClr val="tx1"/>
        </a:solidFill>
        <a:latin typeface="+mn-lt"/>
        <a:ea typeface="+mn-ea"/>
        <a:cs typeface="+mn-cs"/>
      </a:defRPr>
    </a:lvl6pPr>
    <a:lvl7pPr marL="12070080" algn="l" defTabSz="4023360" rtl="0" eaLnBrk="1" latinLnBrk="0" hangingPunct="1">
      <a:defRPr sz="7900" kern="1200">
        <a:solidFill>
          <a:schemeClr val="tx1"/>
        </a:solidFill>
        <a:latin typeface="+mn-lt"/>
        <a:ea typeface="+mn-ea"/>
        <a:cs typeface="+mn-cs"/>
      </a:defRPr>
    </a:lvl7pPr>
    <a:lvl8pPr marL="14081760" algn="l" defTabSz="4023360" rtl="0" eaLnBrk="1" latinLnBrk="0" hangingPunct="1">
      <a:defRPr sz="7900" kern="1200">
        <a:solidFill>
          <a:schemeClr val="tx1"/>
        </a:solidFill>
        <a:latin typeface="+mn-lt"/>
        <a:ea typeface="+mn-ea"/>
        <a:cs typeface="+mn-cs"/>
      </a:defRPr>
    </a:lvl8pPr>
    <a:lvl9pPr marL="16093440" algn="l" defTabSz="4023360" rtl="0" eaLnBrk="1" latinLnBrk="0" hangingPunct="1">
      <a:defRPr sz="7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672">
          <p15:clr>
            <a:srgbClr val="A4A3A4"/>
          </p15:clr>
        </p15:guide>
        <p15:guide id="2" pos="950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5D33"/>
    <a:srgbClr val="62252A"/>
    <a:srgbClr val="156734"/>
    <a:srgbClr val="009242"/>
    <a:srgbClr val="762124"/>
    <a:srgbClr val="6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50000" autoAdjust="0"/>
  </p:normalViewPr>
  <p:slideViewPr>
    <p:cSldViewPr>
      <p:cViewPr>
        <p:scale>
          <a:sx n="20" d="100"/>
          <a:sy n="20" d="100"/>
        </p:scale>
        <p:origin x="1410" y="42"/>
      </p:cViewPr>
      <p:guideLst>
        <p:guide orient="horz" pos="12672"/>
        <p:guide pos="950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820"/>
          </a:xfrm>
          <a:prstGeom prst="rect">
            <a:avLst/>
          </a:prstGeom>
        </p:spPr>
        <p:txBody>
          <a:bodyPr vert="horz" lIns="93678" tIns="46839" rIns="93678" bIns="46839" rtlCol="0"/>
          <a:lstStyle>
            <a:lvl1pPr algn="l">
              <a:defRPr sz="1200"/>
            </a:lvl1pPr>
          </a:lstStyle>
          <a:p>
            <a:endParaRPr lang="en-US"/>
          </a:p>
        </p:txBody>
      </p:sp>
      <p:sp>
        <p:nvSpPr>
          <p:cNvPr id="3" name="Date Placeholder 2"/>
          <p:cNvSpPr>
            <a:spLocks noGrp="1"/>
          </p:cNvSpPr>
          <p:nvPr>
            <p:ph type="dt" idx="1"/>
          </p:nvPr>
        </p:nvSpPr>
        <p:spPr>
          <a:xfrm>
            <a:off x="3970938" y="1"/>
            <a:ext cx="3037840" cy="464820"/>
          </a:xfrm>
          <a:prstGeom prst="rect">
            <a:avLst/>
          </a:prstGeom>
        </p:spPr>
        <p:txBody>
          <a:bodyPr vert="horz" lIns="93678" tIns="46839" rIns="93678" bIns="46839" rtlCol="0"/>
          <a:lstStyle>
            <a:lvl1pPr algn="r">
              <a:defRPr sz="1200"/>
            </a:lvl1pPr>
          </a:lstStyle>
          <a:p>
            <a:fld id="{B9462410-3B17-4DFD-A941-8AA2C93C2877}" type="datetimeFigureOut">
              <a:rPr lang="en-US" smtClean="0"/>
              <a:t>10/23/2022</a:t>
            </a:fld>
            <a:endParaRPr lang="en-US"/>
          </a:p>
        </p:txBody>
      </p:sp>
      <p:sp>
        <p:nvSpPr>
          <p:cNvPr id="4" name="Slide Image Placeholder 3"/>
          <p:cNvSpPr>
            <a:spLocks noGrp="1" noRot="1" noChangeAspect="1"/>
          </p:cNvSpPr>
          <p:nvPr>
            <p:ph type="sldImg" idx="2"/>
          </p:nvPr>
        </p:nvSpPr>
        <p:spPr>
          <a:xfrm>
            <a:off x="2197100" y="696913"/>
            <a:ext cx="2616200" cy="3487737"/>
          </a:xfrm>
          <a:prstGeom prst="rect">
            <a:avLst/>
          </a:prstGeom>
          <a:noFill/>
          <a:ln w="12700">
            <a:solidFill>
              <a:prstClr val="black"/>
            </a:solidFill>
          </a:ln>
        </p:spPr>
        <p:txBody>
          <a:bodyPr vert="horz" lIns="93678" tIns="46839" rIns="93678" bIns="4683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678" tIns="46839" rIns="93678" bIns="4683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678" tIns="46839" rIns="93678" bIns="4683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678" tIns="46839" rIns="93678" bIns="46839" rtlCol="0" anchor="b"/>
          <a:lstStyle>
            <a:lvl1pPr algn="r">
              <a:defRPr sz="1200"/>
            </a:lvl1pPr>
          </a:lstStyle>
          <a:p>
            <a:fld id="{33E5BB25-DCCD-4B30-B45A-5552A3A12801}" type="slidenum">
              <a:rPr lang="en-US" smtClean="0"/>
              <a:t>‹#›</a:t>
            </a:fld>
            <a:endParaRPr lang="en-US"/>
          </a:p>
        </p:txBody>
      </p:sp>
    </p:spTree>
    <p:extLst>
      <p:ext uri="{BB962C8B-B14F-4D97-AF65-F5344CB8AC3E}">
        <p14:creationId xmlns:p14="http://schemas.microsoft.com/office/powerpoint/2010/main" val="622523932"/>
      </p:ext>
    </p:extLst>
  </p:cSld>
  <p:clrMap bg1="lt1" tx1="dk1" bg2="lt2" tx2="dk2" accent1="accent1" accent2="accent2" accent3="accent3" accent4="accent4" accent5="accent5" accent6="accent6" hlink="hlink" folHlink="folHlink"/>
  <p:notesStyle>
    <a:lvl1pPr marL="0" algn="l" defTabSz="4023360" rtl="0" eaLnBrk="1" latinLnBrk="0" hangingPunct="1">
      <a:defRPr sz="5300" kern="1200">
        <a:solidFill>
          <a:schemeClr val="tx1"/>
        </a:solidFill>
        <a:latin typeface="+mn-lt"/>
        <a:ea typeface="+mn-ea"/>
        <a:cs typeface="+mn-cs"/>
      </a:defRPr>
    </a:lvl1pPr>
    <a:lvl2pPr marL="2011680" algn="l" defTabSz="4023360" rtl="0" eaLnBrk="1" latinLnBrk="0" hangingPunct="1">
      <a:defRPr sz="5300" kern="1200">
        <a:solidFill>
          <a:schemeClr val="tx1"/>
        </a:solidFill>
        <a:latin typeface="+mn-lt"/>
        <a:ea typeface="+mn-ea"/>
        <a:cs typeface="+mn-cs"/>
      </a:defRPr>
    </a:lvl2pPr>
    <a:lvl3pPr marL="4023360" algn="l" defTabSz="4023360" rtl="0" eaLnBrk="1" latinLnBrk="0" hangingPunct="1">
      <a:defRPr sz="5300" kern="1200">
        <a:solidFill>
          <a:schemeClr val="tx1"/>
        </a:solidFill>
        <a:latin typeface="+mn-lt"/>
        <a:ea typeface="+mn-ea"/>
        <a:cs typeface="+mn-cs"/>
      </a:defRPr>
    </a:lvl3pPr>
    <a:lvl4pPr marL="6035040" algn="l" defTabSz="4023360" rtl="0" eaLnBrk="1" latinLnBrk="0" hangingPunct="1">
      <a:defRPr sz="5300" kern="1200">
        <a:solidFill>
          <a:schemeClr val="tx1"/>
        </a:solidFill>
        <a:latin typeface="+mn-lt"/>
        <a:ea typeface="+mn-ea"/>
        <a:cs typeface="+mn-cs"/>
      </a:defRPr>
    </a:lvl4pPr>
    <a:lvl5pPr marL="8046720" algn="l" defTabSz="4023360" rtl="0" eaLnBrk="1" latinLnBrk="0" hangingPunct="1">
      <a:defRPr sz="5300" kern="1200">
        <a:solidFill>
          <a:schemeClr val="tx1"/>
        </a:solidFill>
        <a:latin typeface="+mn-lt"/>
        <a:ea typeface="+mn-ea"/>
        <a:cs typeface="+mn-cs"/>
      </a:defRPr>
    </a:lvl5pPr>
    <a:lvl6pPr marL="10058400" algn="l" defTabSz="4023360" rtl="0" eaLnBrk="1" latinLnBrk="0" hangingPunct="1">
      <a:defRPr sz="5300" kern="1200">
        <a:solidFill>
          <a:schemeClr val="tx1"/>
        </a:solidFill>
        <a:latin typeface="+mn-lt"/>
        <a:ea typeface="+mn-ea"/>
        <a:cs typeface="+mn-cs"/>
      </a:defRPr>
    </a:lvl6pPr>
    <a:lvl7pPr marL="12070080" algn="l" defTabSz="4023360" rtl="0" eaLnBrk="1" latinLnBrk="0" hangingPunct="1">
      <a:defRPr sz="5300" kern="1200">
        <a:solidFill>
          <a:schemeClr val="tx1"/>
        </a:solidFill>
        <a:latin typeface="+mn-lt"/>
        <a:ea typeface="+mn-ea"/>
        <a:cs typeface="+mn-cs"/>
      </a:defRPr>
    </a:lvl7pPr>
    <a:lvl8pPr marL="14081760" algn="l" defTabSz="4023360" rtl="0" eaLnBrk="1" latinLnBrk="0" hangingPunct="1">
      <a:defRPr sz="5300" kern="1200">
        <a:solidFill>
          <a:schemeClr val="tx1"/>
        </a:solidFill>
        <a:latin typeface="+mn-lt"/>
        <a:ea typeface="+mn-ea"/>
        <a:cs typeface="+mn-cs"/>
      </a:defRPr>
    </a:lvl8pPr>
    <a:lvl9pPr marL="16093440" algn="l" defTabSz="4023360" rtl="0" eaLnBrk="1" latinLnBrk="0" hangingPunct="1">
      <a:defRPr sz="5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E5BB25-DCCD-4B30-B45A-5552A3A12801}" type="slidenum">
              <a:rPr lang="en-US" smtClean="0"/>
              <a:t>1</a:t>
            </a:fld>
            <a:endParaRPr lang="en-US"/>
          </a:p>
        </p:txBody>
      </p:sp>
    </p:spTree>
    <p:extLst>
      <p:ext uri="{BB962C8B-B14F-4D97-AF65-F5344CB8AC3E}">
        <p14:creationId xmlns:p14="http://schemas.microsoft.com/office/powerpoint/2010/main" val="30758007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63140" y="12498496"/>
            <a:ext cx="25648920" cy="8624147"/>
          </a:xfrm>
        </p:spPr>
        <p:txBody>
          <a:bodyPr/>
          <a:lstStyle/>
          <a:p>
            <a:r>
              <a:rPr lang="en-US"/>
              <a:t>Click to edit Master title style</a:t>
            </a:r>
          </a:p>
        </p:txBody>
      </p:sp>
      <p:sp>
        <p:nvSpPr>
          <p:cNvPr id="3" name="Subtitle 2"/>
          <p:cNvSpPr>
            <a:spLocks noGrp="1"/>
          </p:cNvSpPr>
          <p:nvPr>
            <p:ph type="subTitle" idx="1"/>
          </p:nvPr>
        </p:nvSpPr>
        <p:spPr>
          <a:xfrm>
            <a:off x="4526280" y="22799040"/>
            <a:ext cx="21122640" cy="10281920"/>
          </a:xfrm>
        </p:spPr>
        <p:txBody>
          <a:bodyPr/>
          <a:lstStyle>
            <a:lvl1pPr marL="0" indent="0" algn="ctr">
              <a:buNone/>
              <a:defRPr>
                <a:solidFill>
                  <a:schemeClr val="tx1">
                    <a:tint val="75000"/>
                  </a:schemeClr>
                </a:solidFill>
              </a:defRPr>
            </a:lvl1pPr>
            <a:lvl2pPr marL="2011680" indent="0" algn="ctr">
              <a:buNone/>
              <a:defRPr>
                <a:solidFill>
                  <a:schemeClr val="tx1">
                    <a:tint val="75000"/>
                  </a:schemeClr>
                </a:solidFill>
              </a:defRPr>
            </a:lvl2pPr>
            <a:lvl3pPr marL="4023360" indent="0" algn="ctr">
              <a:buNone/>
              <a:defRPr>
                <a:solidFill>
                  <a:schemeClr val="tx1">
                    <a:tint val="75000"/>
                  </a:schemeClr>
                </a:solidFill>
              </a:defRPr>
            </a:lvl3pPr>
            <a:lvl4pPr marL="6035040" indent="0" algn="ctr">
              <a:buNone/>
              <a:defRPr>
                <a:solidFill>
                  <a:schemeClr val="tx1">
                    <a:tint val="75000"/>
                  </a:schemeClr>
                </a:solidFill>
              </a:defRPr>
            </a:lvl4pPr>
            <a:lvl5pPr marL="8046720" indent="0" algn="ctr">
              <a:buNone/>
              <a:defRPr>
                <a:solidFill>
                  <a:schemeClr val="tx1">
                    <a:tint val="75000"/>
                  </a:schemeClr>
                </a:solidFill>
              </a:defRPr>
            </a:lvl5pPr>
            <a:lvl6pPr marL="10058400" indent="0" algn="ctr">
              <a:buNone/>
              <a:defRPr>
                <a:solidFill>
                  <a:schemeClr val="tx1">
                    <a:tint val="75000"/>
                  </a:schemeClr>
                </a:solidFill>
              </a:defRPr>
            </a:lvl6pPr>
            <a:lvl7pPr marL="12070080" indent="0" algn="ctr">
              <a:buNone/>
              <a:defRPr>
                <a:solidFill>
                  <a:schemeClr val="tx1">
                    <a:tint val="75000"/>
                  </a:schemeClr>
                </a:solidFill>
              </a:defRPr>
            </a:lvl7pPr>
            <a:lvl8pPr marL="14081760" indent="0" algn="ctr">
              <a:buNone/>
              <a:defRPr>
                <a:solidFill>
                  <a:schemeClr val="tx1">
                    <a:tint val="75000"/>
                  </a:schemeClr>
                </a:solidFill>
              </a:defRPr>
            </a:lvl8pPr>
            <a:lvl9pPr marL="1609344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5288504-7423-4B3D-84BD-E7CD227875FB}" type="datetimeFigureOut">
              <a:rPr lang="en-US" smtClean="0"/>
              <a:t>10/23/2022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2709265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5288504-7423-4B3D-84BD-E7CD227875FB}" type="datetimeFigureOut">
              <a:rPr lang="en-US" smtClean="0"/>
              <a:t>10/23/2022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4121482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877020" y="1611212"/>
            <a:ext cx="6789420" cy="3432894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508760" y="1611212"/>
            <a:ext cx="19865340" cy="3432894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5288504-7423-4B3D-84BD-E7CD227875FB}" type="datetimeFigureOut">
              <a:rPr lang="en-US" smtClean="0"/>
              <a:t>10/23/2022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2354189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5288504-7423-4B3D-84BD-E7CD227875FB}" type="datetimeFigureOut">
              <a:rPr lang="en-US" smtClean="0"/>
              <a:t>10/23/2022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3279347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83633" y="25853816"/>
            <a:ext cx="25648920" cy="7990840"/>
          </a:xfrm>
        </p:spPr>
        <p:txBody>
          <a:bodyPr anchor="t"/>
          <a:lstStyle>
            <a:lvl1pPr algn="l">
              <a:defRPr sz="17600" b="1" cap="all"/>
            </a:lvl1pPr>
          </a:lstStyle>
          <a:p>
            <a:r>
              <a:rPr lang="en-US"/>
              <a:t>Click to edit Master title style</a:t>
            </a:r>
          </a:p>
        </p:txBody>
      </p:sp>
      <p:sp>
        <p:nvSpPr>
          <p:cNvPr id="3" name="Text Placeholder 2"/>
          <p:cNvSpPr>
            <a:spLocks noGrp="1"/>
          </p:cNvSpPr>
          <p:nvPr>
            <p:ph type="body" idx="1"/>
          </p:nvPr>
        </p:nvSpPr>
        <p:spPr>
          <a:xfrm>
            <a:off x="2383633" y="17052719"/>
            <a:ext cx="25648920" cy="8801097"/>
          </a:xfrm>
        </p:spPr>
        <p:txBody>
          <a:bodyPr anchor="b"/>
          <a:lstStyle>
            <a:lvl1pPr marL="0" indent="0">
              <a:buNone/>
              <a:defRPr sz="8800">
                <a:solidFill>
                  <a:schemeClr val="tx1">
                    <a:tint val="75000"/>
                  </a:schemeClr>
                </a:solidFill>
              </a:defRPr>
            </a:lvl1pPr>
            <a:lvl2pPr marL="2011680" indent="0">
              <a:buNone/>
              <a:defRPr sz="7900">
                <a:solidFill>
                  <a:schemeClr val="tx1">
                    <a:tint val="75000"/>
                  </a:schemeClr>
                </a:solidFill>
              </a:defRPr>
            </a:lvl2pPr>
            <a:lvl3pPr marL="4023360" indent="0">
              <a:buNone/>
              <a:defRPr sz="7000">
                <a:solidFill>
                  <a:schemeClr val="tx1">
                    <a:tint val="75000"/>
                  </a:schemeClr>
                </a:solidFill>
              </a:defRPr>
            </a:lvl3pPr>
            <a:lvl4pPr marL="6035040" indent="0">
              <a:buNone/>
              <a:defRPr sz="6200">
                <a:solidFill>
                  <a:schemeClr val="tx1">
                    <a:tint val="75000"/>
                  </a:schemeClr>
                </a:solidFill>
              </a:defRPr>
            </a:lvl4pPr>
            <a:lvl5pPr marL="8046720" indent="0">
              <a:buNone/>
              <a:defRPr sz="6200">
                <a:solidFill>
                  <a:schemeClr val="tx1">
                    <a:tint val="75000"/>
                  </a:schemeClr>
                </a:solidFill>
              </a:defRPr>
            </a:lvl5pPr>
            <a:lvl6pPr marL="10058400" indent="0">
              <a:buNone/>
              <a:defRPr sz="6200">
                <a:solidFill>
                  <a:schemeClr val="tx1">
                    <a:tint val="75000"/>
                  </a:schemeClr>
                </a:solidFill>
              </a:defRPr>
            </a:lvl6pPr>
            <a:lvl7pPr marL="12070080" indent="0">
              <a:buNone/>
              <a:defRPr sz="6200">
                <a:solidFill>
                  <a:schemeClr val="tx1">
                    <a:tint val="75000"/>
                  </a:schemeClr>
                </a:solidFill>
              </a:defRPr>
            </a:lvl7pPr>
            <a:lvl8pPr marL="14081760" indent="0">
              <a:buNone/>
              <a:defRPr sz="6200">
                <a:solidFill>
                  <a:schemeClr val="tx1">
                    <a:tint val="75000"/>
                  </a:schemeClr>
                </a:solidFill>
              </a:defRPr>
            </a:lvl8pPr>
            <a:lvl9pPr marL="16093440" indent="0">
              <a:buNone/>
              <a:defRPr sz="6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5288504-7423-4B3D-84BD-E7CD227875FB}" type="datetimeFigureOut">
              <a:rPr lang="en-US" smtClean="0"/>
              <a:t>10/23/2022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1419918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508760" y="9387843"/>
            <a:ext cx="13327380" cy="26552316"/>
          </a:xfrm>
        </p:spPr>
        <p:txBody>
          <a:bodyPr/>
          <a:lstStyle>
            <a:lvl1pPr>
              <a:defRPr sz="12300"/>
            </a:lvl1pPr>
            <a:lvl2pPr>
              <a:defRPr sz="10600"/>
            </a:lvl2pPr>
            <a:lvl3pPr>
              <a:defRPr sz="8800"/>
            </a:lvl3pPr>
            <a:lvl4pPr>
              <a:defRPr sz="7900"/>
            </a:lvl4pPr>
            <a:lvl5pPr>
              <a:defRPr sz="7900"/>
            </a:lvl5pPr>
            <a:lvl6pPr>
              <a:defRPr sz="7900"/>
            </a:lvl6pPr>
            <a:lvl7pPr>
              <a:defRPr sz="7900"/>
            </a:lvl7pPr>
            <a:lvl8pPr>
              <a:defRPr sz="7900"/>
            </a:lvl8pPr>
            <a:lvl9pPr>
              <a:defRPr sz="7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5339060" y="9387843"/>
            <a:ext cx="13327380" cy="26552316"/>
          </a:xfrm>
        </p:spPr>
        <p:txBody>
          <a:bodyPr/>
          <a:lstStyle>
            <a:lvl1pPr>
              <a:defRPr sz="12300"/>
            </a:lvl1pPr>
            <a:lvl2pPr>
              <a:defRPr sz="10600"/>
            </a:lvl2pPr>
            <a:lvl3pPr>
              <a:defRPr sz="8800"/>
            </a:lvl3pPr>
            <a:lvl4pPr>
              <a:defRPr sz="7900"/>
            </a:lvl4pPr>
            <a:lvl5pPr>
              <a:defRPr sz="7900"/>
            </a:lvl5pPr>
            <a:lvl6pPr>
              <a:defRPr sz="7900"/>
            </a:lvl6pPr>
            <a:lvl7pPr>
              <a:defRPr sz="7900"/>
            </a:lvl7pPr>
            <a:lvl8pPr>
              <a:defRPr sz="7900"/>
            </a:lvl8pPr>
            <a:lvl9pPr>
              <a:defRPr sz="7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5288504-7423-4B3D-84BD-E7CD227875FB}" type="datetimeFigureOut">
              <a:rPr lang="en-US" smtClean="0"/>
              <a:t>10/23/2022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2046775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508760" y="9005996"/>
            <a:ext cx="13332620" cy="3753270"/>
          </a:xfrm>
        </p:spPr>
        <p:txBody>
          <a:bodyPr anchor="b"/>
          <a:lstStyle>
            <a:lvl1pPr marL="0" indent="0">
              <a:buNone/>
              <a:defRPr sz="10600" b="1"/>
            </a:lvl1pPr>
            <a:lvl2pPr marL="2011680" indent="0">
              <a:buNone/>
              <a:defRPr sz="8800" b="1"/>
            </a:lvl2pPr>
            <a:lvl3pPr marL="4023360" indent="0">
              <a:buNone/>
              <a:defRPr sz="7900" b="1"/>
            </a:lvl3pPr>
            <a:lvl4pPr marL="6035040" indent="0">
              <a:buNone/>
              <a:defRPr sz="7000" b="1"/>
            </a:lvl4pPr>
            <a:lvl5pPr marL="8046720" indent="0">
              <a:buNone/>
              <a:defRPr sz="7000" b="1"/>
            </a:lvl5pPr>
            <a:lvl6pPr marL="10058400" indent="0">
              <a:buNone/>
              <a:defRPr sz="7000" b="1"/>
            </a:lvl6pPr>
            <a:lvl7pPr marL="12070080" indent="0">
              <a:buNone/>
              <a:defRPr sz="7000" b="1"/>
            </a:lvl7pPr>
            <a:lvl8pPr marL="14081760" indent="0">
              <a:buNone/>
              <a:defRPr sz="7000" b="1"/>
            </a:lvl8pPr>
            <a:lvl9pPr marL="16093440" indent="0">
              <a:buNone/>
              <a:defRPr sz="7000" b="1"/>
            </a:lvl9pPr>
          </a:lstStyle>
          <a:p>
            <a:pPr lvl="0"/>
            <a:r>
              <a:rPr lang="en-US"/>
              <a:t>Click to edit Master text styles</a:t>
            </a:r>
          </a:p>
        </p:txBody>
      </p:sp>
      <p:sp>
        <p:nvSpPr>
          <p:cNvPr id="4" name="Content Placeholder 3"/>
          <p:cNvSpPr>
            <a:spLocks noGrp="1"/>
          </p:cNvSpPr>
          <p:nvPr>
            <p:ph sz="half" idx="2"/>
          </p:nvPr>
        </p:nvSpPr>
        <p:spPr>
          <a:xfrm>
            <a:off x="1508760" y="12759266"/>
            <a:ext cx="13332620" cy="23180890"/>
          </a:xfrm>
        </p:spPr>
        <p:txBody>
          <a:bodyPr/>
          <a:lstStyle>
            <a:lvl1pPr>
              <a:defRPr sz="10600"/>
            </a:lvl1pPr>
            <a:lvl2pPr>
              <a:defRPr sz="8800"/>
            </a:lvl2pPr>
            <a:lvl3pPr>
              <a:defRPr sz="7900"/>
            </a:lvl3pPr>
            <a:lvl4pPr>
              <a:defRPr sz="7000"/>
            </a:lvl4pPr>
            <a:lvl5pPr>
              <a:defRPr sz="7000"/>
            </a:lvl5pPr>
            <a:lvl6pPr>
              <a:defRPr sz="7000"/>
            </a:lvl6pPr>
            <a:lvl7pPr>
              <a:defRPr sz="7000"/>
            </a:lvl7pPr>
            <a:lvl8pPr>
              <a:defRPr sz="7000"/>
            </a:lvl8pPr>
            <a:lvl9pPr>
              <a:defRPr sz="7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28584" y="9005996"/>
            <a:ext cx="13337858" cy="3753270"/>
          </a:xfrm>
        </p:spPr>
        <p:txBody>
          <a:bodyPr anchor="b"/>
          <a:lstStyle>
            <a:lvl1pPr marL="0" indent="0">
              <a:buNone/>
              <a:defRPr sz="10600" b="1"/>
            </a:lvl1pPr>
            <a:lvl2pPr marL="2011680" indent="0">
              <a:buNone/>
              <a:defRPr sz="8800" b="1"/>
            </a:lvl2pPr>
            <a:lvl3pPr marL="4023360" indent="0">
              <a:buNone/>
              <a:defRPr sz="7900" b="1"/>
            </a:lvl3pPr>
            <a:lvl4pPr marL="6035040" indent="0">
              <a:buNone/>
              <a:defRPr sz="7000" b="1"/>
            </a:lvl4pPr>
            <a:lvl5pPr marL="8046720" indent="0">
              <a:buNone/>
              <a:defRPr sz="7000" b="1"/>
            </a:lvl5pPr>
            <a:lvl6pPr marL="10058400" indent="0">
              <a:buNone/>
              <a:defRPr sz="7000" b="1"/>
            </a:lvl6pPr>
            <a:lvl7pPr marL="12070080" indent="0">
              <a:buNone/>
              <a:defRPr sz="7000" b="1"/>
            </a:lvl7pPr>
            <a:lvl8pPr marL="14081760" indent="0">
              <a:buNone/>
              <a:defRPr sz="7000" b="1"/>
            </a:lvl8pPr>
            <a:lvl9pPr marL="16093440" indent="0">
              <a:buNone/>
              <a:defRPr sz="7000" b="1"/>
            </a:lvl9pPr>
          </a:lstStyle>
          <a:p>
            <a:pPr lvl="0"/>
            <a:r>
              <a:rPr lang="en-US"/>
              <a:t>Click to edit Master text styles</a:t>
            </a:r>
          </a:p>
        </p:txBody>
      </p:sp>
      <p:sp>
        <p:nvSpPr>
          <p:cNvPr id="6" name="Content Placeholder 5"/>
          <p:cNvSpPr>
            <a:spLocks noGrp="1"/>
          </p:cNvSpPr>
          <p:nvPr>
            <p:ph sz="quarter" idx="4"/>
          </p:nvPr>
        </p:nvSpPr>
        <p:spPr>
          <a:xfrm>
            <a:off x="15328584" y="12759266"/>
            <a:ext cx="13337858" cy="23180890"/>
          </a:xfrm>
        </p:spPr>
        <p:txBody>
          <a:bodyPr/>
          <a:lstStyle>
            <a:lvl1pPr>
              <a:defRPr sz="10600"/>
            </a:lvl1pPr>
            <a:lvl2pPr>
              <a:defRPr sz="8800"/>
            </a:lvl2pPr>
            <a:lvl3pPr>
              <a:defRPr sz="7900"/>
            </a:lvl3pPr>
            <a:lvl4pPr>
              <a:defRPr sz="7000"/>
            </a:lvl4pPr>
            <a:lvl5pPr>
              <a:defRPr sz="7000"/>
            </a:lvl5pPr>
            <a:lvl6pPr>
              <a:defRPr sz="7000"/>
            </a:lvl6pPr>
            <a:lvl7pPr>
              <a:defRPr sz="7000"/>
            </a:lvl7pPr>
            <a:lvl8pPr>
              <a:defRPr sz="7000"/>
            </a:lvl8pPr>
            <a:lvl9pPr>
              <a:defRPr sz="7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5288504-7423-4B3D-84BD-E7CD227875FB}" type="datetimeFigureOut">
              <a:rPr lang="en-US" smtClean="0"/>
              <a:t>10/23/2022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26236642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5288504-7423-4B3D-84BD-E7CD227875FB}" type="datetimeFigureOut">
              <a:rPr lang="en-US" smtClean="0"/>
              <a:t>10/23/2022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341188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288504-7423-4B3D-84BD-E7CD227875FB}" type="datetimeFigureOut">
              <a:rPr lang="en-US" smtClean="0"/>
              <a:t>10/23/2022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511362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08762" y="1601893"/>
            <a:ext cx="9927433" cy="6817360"/>
          </a:xfrm>
        </p:spPr>
        <p:txBody>
          <a:bodyPr anchor="b"/>
          <a:lstStyle>
            <a:lvl1pPr algn="l">
              <a:defRPr sz="8800" b="1"/>
            </a:lvl1pPr>
          </a:lstStyle>
          <a:p>
            <a:r>
              <a:rPr lang="en-US"/>
              <a:t>Click to edit Master title style</a:t>
            </a:r>
          </a:p>
        </p:txBody>
      </p:sp>
      <p:sp>
        <p:nvSpPr>
          <p:cNvPr id="3" name="Content Placeholder 2"/>
          <p:cNvSpPr>
            <a:spLocks noGrp="1"/>
          </p:cNvSpPr>
          <p:nvPr>
            <p:ph idx="1"/>
          </p:nvPr>
        </p:nvSpPr>
        <p:spPr>
          <a:xfrm>
            <a:off x="11797665" y="1601896"/>
            <a:ext cx="16868775" cy="34338263"/>
          </a:xfrm>
        </p:spPr>
        <p:txBody>
          <a:bodyPr/>
          <a:lstStyle>
            <a:lvl1pPr>
              <a:defRPr sz="14100"/>
            </a:lvl1pPr>
            <a:lvl2pPr>
              <a:defRPr sz="12300"/>
            </a:lvl2pPr>
            <a:lvl3pPr>
              <a:defRPr sz="10600"/>
            </a:lvl3pPr>
            <a:lvl4pPr>
              <a:defRPr sz="8800"/>
            </a:lvl4pPr>
            <a:lvl5pPr>
              <a:defRPr sz="8800"/>
            </a:lvl5pPr>
            <a:lvl6pPr>
              <a:defRPr sz="8800"/>
            </a:lvl6pPr>
            <a:lvl7pPr>
              <a:defRPr sz="8800"/>
            </a:lvl7pPr>
            <a:lvl8pPr>
              <a:defRPr sz="8800"/>
            </a:lvl8pPr>
            <a:lvl9pPr>
              <a:defRPr sz="8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08762" y="8419256"/>
            <a:ext cx="9927433" cy="27520903"/>
          </a:xfrm>
        </p:spPr>
        <p:txBody>
          <a:bodyPr/>
          <a:lstStyle>
            <a:lvl1pPr marL="0" indent="0">
              <a:buNone/>
              <a:defRPr sz="6200"/>
            </a:lvl1pPr>
            <a:lvl2pPr marL="2011680" indent="0">
              <a:buNone/>
              <a:defRPr sz="5300"/>
            </a:lvl2pPr>
            <a:lvl3pPr marL="4023360" indent="0">
              <a:buNone/>
              <a:defRPr sz="4400"/>
            </a:lvl3pPr>
            <a:lvl4pPr marL="6035040" indent="0">
              <a:buNone/>
              <a:defRPr sz="4000"/>
            </a:lvl4pPr>
            <a:lvl5pPr marL="8046720" indent="0">
              <a:buNone/>
              <a:defRPr sz="4000"/>
            </a:lvl5pPr>
            <a:lvl6pPr marL="10058400" indent="0">
              <a:buNone/>
              <a:defRPr sz="4000"/>
            </a:lvl6pPr>
            <a:lvl7pPr marL="12070080" indent="0">
              <a:buNone/>
              <a:defRPr sz="4000"/>
            </a:lvl7pPr>
            <a:lvl8pPr marL="14081760" indent="0">
              <a:buNone/>
              <a:defRPr sz="4000"/>
            </a:lvl8pPr>
            <a:lvl9pPr marL="16093440" indent="0">
              <a:buNone/>
              <a:defRPr sz="4000"/>
            </a:lvl9pPr>
          </a:lstStyle>
          <a:p>
            <a:pPr lvl="0"/>
            <a:r>
              <a:rPr lang="en-US"/>
              <a:t>Click to edit Master text styles</a:t>
            </a:r>
          </a:p>
        </p:txBody>
      </p:sp>
      <p:sp>
        <p:nvSpPr>
          <p:cNvPr id="5" name="Date Placeholder 4"/>
          <p:cNvSpPr>
            <a:spLocks noGrp="1"/>
          </p:cNvSpPr>
          <p:nvPr>
            <p:ph type="dt" sz="half" idx="10"/>
          </p:nvPr>
        </p:nvSpPr>
        <p:spPr/>
        <p:txBody>
          <a:bodyPr/>
          <a:lstStyle/>
          <a:p>
            <a:fld id="{35288504-7423-4B3D-84BD-E7CD227875FB}" type="datetimeFigureOut">
              <a:rPr lang="en-US" smtClean="0"/>
              <a:t>10/23/2022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3678928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14550" y="28163520"/>
            <a:ext cx="18105120" cy="3324863"/>
          </a:xfrm>
        </p:spPr>
        <p:txBody>
          <a:bodyPr anchor="b"/>
          <a:lstStyle>
            <a:lvl1pPr algn="l">
              <a:defRPr sz="8800" b="1"/>
            </a:lvl1pPr>
          </a:lstStyle>
          <a:p>
            <a:r>
              <a:rPr lang="en-US"/>
              <a:t>Click to edit Master title style</a:t>
            </a:r>
          </a:p>
        </p:txBody>
      </p:sp>
      <p:sp>
        <p:nvSpPr>
          <p:cNvPr id="3" name="Picture Placeholder 2"/>
          <p:cNvSpPr>
            <a:spLocks noGrp="1"/>
          </p:cNvSpPr>
          <p:nvPr>
            <p:ph type="pic" idx="1"/>
          </p:nvPr>
        </p:nvSpPr>
        <p:spPr>
          <a:xfrm>
            <a:off x="5914550" y="3594947"/>
            <a:ext cx="18105120" cy="24140160"/>
          </a:xfrm>
        </p:spPr>
        <p:txBody>
          <a:bodyPr/>
          <a:lstStyle>
            <a:lvl1pPr marL="0" indent="0">
              <a:buNone/>
              <a:defRPr sz="14100"/>
            </a:lvl1pPr>
            <a:lvl2pPr marL="2011680" indent="0">
              <a:buNone/>
              <a:defRPr sz="12300"/>
            </a:lvl2pPr>
            <a:lvl3pPr marL="4023360" indent="0">
              <a:buNone/>
              <a:defRPr sz="10600"/>
            </a:lvl3pPr>
            <a:lvl4pPr marL="6035040" indent="0">
              <a:buNone/>
              <a:defRPr sz="8800"/>
            </a:lvl4pPr>
            <a:lvl5pPr marL="8046720" indent="0">
              <a:buNone/>
              <a:defRPr sz="8800"/>
            </a:lvl5pPr>
            <a:lvl6pPr marL="10058400" indent="0">
              <a:buNone/>
              <a:defRPr sz="8800"/>
            </a:lvl6pPr>
            <a:lvl7pPr marL="12070080" indent="0">
              <a:buNone/>
              <a:defRPr sz="8800"/>
            </a:lvl7pPr>
            <a:lvl8pPr marL="14081760" indent="0">
              <a:buNone/>
              <a:defRPr sz="8800"/>
            </a:lvl8pPr>
            <a:lvl9pPr marL="16093440" indent="0">
              <a:buNone/>
              <a:defRPr sz="8800"/>
            </a:lvl9pPr>
          </a:lstStyle>
          <a:p>
            <a:r>
              <a:rPr lang="en-US"/>
              <a:t>Click icon to add picture</a:t>
            </a:r>
          </a:p>
        </p:txBody>
      </p:sp>
      <p:sp>
        <p:nvSpPr>
          <p:cNvPr id="4" name="Text Placeholder 3"/>
          <p:cNvSpPr>
            <a:spLocks noGrp="1"/>
          </p:cNvSpPr>
          <p:nvPr>
            <p:ph type="body" sz="half" idx="2"/>
          </p:nvPr>
        </p:nvSpPr>
        <p:spPr>
          <a:xfrm>
            <a:off x="5914550" y="31488383"/>
            <a:ext cx="18105120" cy="4721857"/>
          </a:xfrm>
        </p:spPr>
        <p:txBody>
          <a:bodyPr/>
          <a:lstStyle>
            <a:lvl1pPr marL="0" indent="0">
              <a:buNone/>
              <a:defRPr sz="6200"/>
            </a:lvl1pPr>
            <a:lvl2pPr marL="2011680" indent="0">
              <a:buNone/>
              <a:defRPr sz="5300"/>
            </a:lvl2pPr>
            <a:lvl3pPr marL="4023360" indent="0">
              <a:buNone/>
              <a:defRPr sz="4400"/>
            </a:lvl3pPr>
            <a:lvl4pPr marL="6035040" indent="0">
              <a:buNone/>
              <a:defRPr sz="4000"/>
            </a:lvl4pPr>
            <a:lvl5pPr marL="8046720" indent="0">
              <a:buNone/>
              <a:defRPr sz="4000"/>
            </a:lvl5pPr>
            <a:lvl6pPr marL="10058400" indent="0">
              <a:buNone/>
              <a:defRPr sz="4000"/>
            </a:lvl6pPr>
            <a:lvl7pPr marL="12070080" indent="0">
              <a:buNone/>
              <a:defRPr sz="4000"/>
            </a:lvl7pPr>
            <a:lvl8pPr marL="14081760" indent="0">
              <a:buNone/>
              <a:defRPr sz="4000"/>
            </a:lvl8pPr>
            <a:lvl9pPr marL="16093440" indent="0">
              <a:buNone/>
              <a:defRPr sz="4000"/>
            </a:lvl9pPr>
          </a:lstStyle>
          <a:p>
            <a:pPr lvl="0"/>
            <a:r>
              <a:rPr lang="en-US"/>
              <a:t>Click to edit Master text styles</a:t>
            </a:r>
          </a:p>
        </p:txBody>
      </p:sp>
      <p:sp>
        <p:nvSpPr>
          <p:cNvPr id="5" name="Date Placeholder 4"/>
          <p:cNvSpPr>
            <a:spLocks noGrp="1"/>
          </p:cNvSpPr>
          <p:nvPr>
            <p:ph type="dt" sz="half" idx="10"/>
          </p:nvPr>
        </p:nvSpPr>
        <p:spPr/>
        <p:txBody>
          <a:bodyPr/>
          <a:lstStyle/>
          <a:p>
            <a:fld id="{35288504-7423-4B3D-84BD-E7CD227875FB}" type="datetimeFigureOut">
              <a:rPr lang="en-US" smtClean="0"/>
              <a:t>10/23/2022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D06A4D-B672-4423-B12F-C5D9950AEA08}" type="slidenum">
              <a:rPr lang="en-US" smtClean="0"/>
              <a:t>‹#›</a:t>
            </a:fld>
            <a:endParaRPr lang="en-US"/>
          </a:p>
        </p:txBody>
      </p:sp>
    </p:spTree>
    <p:extLst>
      <p:ext uri="{BB962C8B-B14F-4D97-AF65-F5344CB8AC3E}">
        <p14:creationId xmlns:p14="http://schemas.microsoft.com/office/powerpoint/2010/main" val="2037441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08760" y="1611210"/>
            <a:ext cx="27157680" cy="6705600"/>
          </a:xfrm>
          <a:prstGeom prst="rect">
            <a:avLst/>
          </a:prstGeom>
        </p:spPr>
        <p:txBody>
          <a:bodyPr vert="horz" lIns="402336" tIns="201168" rIns="402336" bIns="201168" rtlCol="0" anchor="ctr">
            <a:normAutofit/>
          </a:bodyPr>
          <a:lstStyle/>
          <a:p>
            <a:r>
              <a:rPr lang="en-US"/>
              <a:t>Click to edit Master title style</a:t>
            </a:r>
          </a:p>
        </p:txBody>
      </p:sp>
      <p:sp>
        <p:nvSpPr>
          <p:cNvPr id="3" name="Text Placeholder 2"/>
          <p:cNvSpPr>
            <a:spLocks noGrp="1"/>
          </p:cNvSpPr>
          <p:nvPr>
            <p:ph type="body" idx="1"/>
          </p:nvPr>
        </p:nvSpPr>
        <p:spPr>
          <a:xfrm>
            <a:off x="1508760" y="9387843"/>
            <a:ext cx="27157680" cy="26552316"/>
          </a:xfrm>
          <a:prstGeom prst="rect">
            <a:avLst/>
          </a:prstGeom>
        </p:spPr>
        <p:txBody>
          <a:bodyPr vert="horz" lIns="402336" tIns="201168" rIns="402336" bIns="20116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508760" y="37290589"/>
            <a:ext cx="7040880" cy="2142067"/>
          </a:xfrm>
          <a:prstGeom prst="rect">
            <a:avLst/>
          </a:prstGeom>
        </p:spPr>
        <p:txBody>
          <a:bodyPr vert="horz" lIns="402336" tIns="201168" rIns="402336" bIns="201168" rtlCol="0" anchor="ctr"/>
          <a:lstStyle>
            <a:lvl1pPr algn="l">
              <a:defRPr sz="5300">
                <a:solidFill>
                  <a:schemeClr val="tx1">
                    <a:tint val="75000"/>
                  </a:schemeClr>
                </a:solidFill>
              </a:defRPr>
            </a:lvl1pPr>
          </a:lstStyle>
          <a:p>
            <a:fld id="{35288504-7423-4B3D-84BD-E7CD227875FB}" type="datetimeFigureOut">
              <a:rPr lang="en-US" smtClean="0"/>
              <a:t>10/23/2022</a:t>
            </a:fld>
            <a:endParaRPr lang="en-US"/>
          </a:p>
        </p:txBody>
      </p:sp>
      <p:sp>
        <p:nvSpPr>
          <p:cNvPr id="5" name="Footer Placeholder 4"/>
          <p:cNvSpPr>
            <a:spLocks noGrp="1"/>
          </p:cNvSpPr>
          <p:nvPr>
            <p:ph type="ftr" sz="quarter" idx="3"/>
          </p:nvPr>
        </p:nvSpPr>
        <p:spPr>
          <a:xfrm>
            <a:off x="10309860" y="37290589"/>
            <a:ext cx="9555480" cy="2142067"/>
          </a:xfrm>
          <a:prstGeom prst="rect">
            <a:avLst/>
          </a:prstGeom>
        </p:spPr>
        <p:txBody>
          <a:bodyPr vert="horz" lIns="402336" tIns="201168" rIns="402336" bIns="201168" rtlCol="0" anchor="ctr"/>
          <a:lstStyle>
            <a:lvl1pPr algn="ctr">
              <a:defRPr sz="5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625560" y="37290589"/>
            <a:ext cx="7040880" cy="2142067"/>
          </a:xfrm>
          <a:prstGeom prst="rect">
            <a:avLst/>
          </a:prstGeom>
        </p:spPr>
        <p:txBody>
          <a:bodyPr vert="horz" lIns="402336" tIns="201168" rIns="402336" bIns="201168" rtlCol="0" anchor="ctr"/>
          <a:lstStyle>
            <a:lvl1pPr algn="r">
              <a:defRPr sz="5300">
                <a:solidFill>
                  <a:schemeClr val="tx1">
                    <a:tint val="75000"/>
                  </a:schemeClr>
                </a:solidFill>
              </a:defRPr>
            </a:lvl1pPr>
          </a:lstStyle>
          <a:p>
            <a:fld id="{C8D06A4D-B672-4423-B12F-C5D9950AEA08}" type="slidenum">
              <a:rPr lang="en-US" smtClean="0"/>
              <a:t>‹#›</a:t>
            </a:fld>
            <a:endParaRPr lang="en-US"/>
          </a:p>
        </p:txBody>
      </p:sp>
    </p:spTree>
    <p:extLst>
      <p:ext uri="{BB962C8B-B14F-4D97-AF65-F5344CB8AC3E}">
        <p14:creationId xmlns:p14="http://schemas.microsoft.com/office/powerpoint/2010/main" val="35804297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023360" rtl="0" eaLnBrk="1" latinLnBrk="0" hangingPunct="1">
        <a:spcBef>
          <a:spcPct val="0"/>
        </a:spcBef>
        <a:buNone/>
        <a:defRPr sz="19400" kern="1200">
          <a:solidFill>
            <a:schemeClr val="tx1"/>
          </a:solidFill>
          <a:latin typeface="+mj-lt"/>
          <a:ea typeface="+mj-ea"/>
          <a:cs typeface="+mj-cs"/>
        </a:defRPr>
      </a:lvl1pPr>
    </p:titleStyle>
    <p:bodyStyle>
      <a:lvl1pPr marL="1508760" indent="-1508760" algn="l" defTabSz="4023360" rtl="0" eaLnBrk="1" latinLnBrk="0" hangingPunct="1">
        <a:spcBef>
          <a:spcPct val="20000"/>
        </a:spcBef>
        <a:buFont typeface="Arial" pitchFamily="34" charset="0"/>
        <a:buChar char="•"/>
        <a:defRPr sz="14100" kern="1200">
          <a:solidFill>
            <a:schemeClr val="tx1"/>
          </a:solidFill>
          <a:latin typeface="+mn-lt"/>
          <a:ea typeface="+mn-ea"/>
          <a:cs typeface="+mn-cs"/>
        </a:defRPr>
      </a:lvl1pPr>
      <a:lvl2pPr marL="3268980" indent="-1257300" algn="l" defTabSz="4023360" rtl="0" eaLnBrk="1" latinLnBrk="0" hangingPunct="1">
        <a:spcBef>
          <a:spcPct val="20000"/>
        </a:spcBef>
        <a:buFont typeface="Arial" pitchFamily="34" charset="0"/>
        <a:buChar char="–"/>
        <a:defRPr sz="12300" kern="1200">
          <a:solidFill>
            <a:schemeClr val="tx1"/>
          </a:solidFill>
          <a:latin typeface="+mn-lt"/>
          <a:ea typeface="+mn-ea"/>
          <a:cs typeface="+mn-cs"/>
        </a:defRPr>
      </a:lvl2pPr>
      <a:lvl3pPr marL="5029200" indent="-1005840" algn="l" defTabSz="4023360" rtl="0" eaLnBrk="1" latinLnBrk="0" hangingPunct="1">
        <a:spcBef>
          <a:spcPct val="20000"/>
        </a:spcBef>
        <a:buFont typeface="Arial" pitchFamily="34" charset="0"/>
        <a:buChar char="•"/>
        <a:defRPr sz="10600" kern="1200">
          <a:solidFill>
            <a:schemeClr val="tx1"/>
          </a:solidFill>
          <a:latin typeface="+mn-lt"/>
          <a:ea typeface="+mn-ea"/>
          <a:cs typeface="+mn-cs"/>
        </a:defRPr>
      </a:lvl3pPr>
      <a:lvl4pPr marL="704088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4pPr>
      <a:lvl5pPr marL="905256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5pPr>
      <a:lvl6pPr marL="1106424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6pPr>
      <a:lvl7pPr marL="1307592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7pPr>
      <a:lvl8pPr marL="1508760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8pPr>
      <a:lvl9pPr marL="1709928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9pPr>
    </p:bodyStyle>
    <p:otherStyle>
      <a:defPPr>
        <a:defRPr lang="en-US"/>
      </a:defPPr>
      <a:lvl1pPr marL="0" algn="l" defTabSz="4023360" rtl="0" eaLnBrk="1" latinLnBrk="0" hangingPunct="1">
        <a:defRPr sz="7900" kern="1200">
          <a:solidFill>
            <a:schemeClr val="tx1"/>
          </a:solidFill>
          <a:latin typeface="+mn-lt"/>
          <a:ea typeface="+mn-ea"/>
          <a:cs typeface="+mn-cs"/>
        </a:defRPr>
      </a:lvl1pPr>
      <a:lvl2pPr marL="2011680" algn="l" defTabSz="4023360" rtl="0" eaLnBrk="1" latinLnBrk="0" hangingPunct="1">
        <a:defRPr sz="7900" kern="1200">
          <a:solidFill>
            <a:schemeClr val="tx1"/>
          </a:solidFill>
          <a:latin typeface="+mn-lt"/>
          <a:ea typeface="+mn-ea"/>
          <a:cs typeface="+mn-cs"/>
        </a:defRPr>
      </a:lvl2pPr>
      <a:lvl3pPr marL="4023360" algn="l" defTabSz="4023360" rtl="0" eaLnBrk="1" latinLnBrk="0" hangingPunct="1">
        <a:defRPr sz="7900" kern="1200">
          <a:solidFill>
            <a:schemeClr val="tx1"/>
          </a:solidFill>
          <a:latin typeface="+mn-lt"/>
          <a:ea typeface="+mn-ea"/>
          <a:cs typeface="+mn-cs"/>
        </a:defRPr>
      </a:lvl3pPr>
      <a:lvl4pPr marL="6035040" algn="l" defTabSz="4023360" rtl="0" eaLnBrk="1" latinLnBrk="0" hangingPunct="1">
        <a:defRPr sz="7900" kern="1200">
          <a:solidFill>
            <a:schemeClr val="tx1"/>
          </a:solidFill>
          <a:latin typeface="+mn-lt"/>
          <a:ea typeface="+mn-ea"/>
          <a:cs typeface="+mn-cs"/>
        </a:defRPr>
      </a:lvl4pPr>
      <a:lvl5pPr marL="8046720" algn="l" defTabSz="4023360" rtl="0" eaLnBrk="1" latinLnBrk="0" hangingPunct="1">
        <a:defRPr sz="7900" kern="1200">
          <a:solidFill>
            <a:schemeClr val="tx1"/>
          </a:solidFill>
          <a:latin typeface="+mn-lt"/>
          <a:ea typeface="+mn-ea"/>
          <a:cs typeface="+mn-cs"/>
        </a:defRPr>
      </a:lvl5pPr>
      <a:lvl6pPr marL="10058400" algn="l" defTabSz="4023360" rtl="0" eaLnBrk="1" latinLnBrk="0" hangingPunct="1">
        <a:defRPr sz="7900" kern="1200">
          <a:solidFill>
            <a:schemeClr val="tx1"/>
          </a:solidFill>
          <a:latin typeface="+mn-lt"/>
          <a:ea typeface="+mn-ea"/>
          <a:cs typeface="+mn-cs"/>
        </a:defRPr>
      </a:lvl6pPr>
      <a:lvl7pPr marL="12070080" algn="l" defTabSz="4023360" rtl="0" eaLnBrk="1" latinLnBrk="0" hangingPunct="1">
        <a:defRPr sz="7900" kern="1200">
          <a:solidFill>
            <a:schemeClr val="tx1"/>
          </a:solidFill>
          <a:latin typeface="+mn-lt"/>
          <a:ea typeface="+mn-ea"/>
          <a:cs typeface="+mn-cs"/>
        </a:defRPr>
      </a:lvl7pPr>
      <a:lvl8pPr marL="14081760" algn="l" defTabSz="4023360" rtl="0" eaLnBrk="1" latinLnBrk="0" hangingPunct="1">
        <a:defRPr sz="7900" kern="1200">
          <a:solidFill>
            <a:schemeClr val="tx1"/>
          </a:solidFill>
          <a:latin typeface="+mn-lt"/>
          <a:ea typeface="+mn-ea"/>
          <a:cs typeface="+mn-cs"/>
        </a:defRPr>
      </a:lvl8pPr>
      <a:lvl9pPr marL="16093440" algn="l" defTabSz="4023360" rtl="0" eaLnBrk="1" latinLnBrk="0" hangingPunct="1">
        <a:defRPr sz="7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cgiar.org/about-us/our-funders/" TargetMode="External"/><Relationship Id="rId13" Type="http://schemas.openxmlformats.org/officeDocument/2006/relationships/image" Target="../media/image10.png"/><Relationship Id="rId3" Type="http://schemas.openxmlformats.org/officeDocument/2006/relationships/image" Target="../media/image1.jpeg"/><Relationship Id="rId7" Type="http://schemas.openxmlformats.org/officeDocument/2006/relationships/image" Target="../media/image5.emf"/><Relationship Id="rId12"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5" Type="http://schemas.openxmlformats.org/officeDocument/2006/relationships/image" Target="../media/image12.jpg"/><Relationship Id="rId10" Type="http://schemas.openxmlformats.org/officeDocument/2006/relationships/image" Target="../media/image7.png"/><Relationship Id="rId4" Type="http://schemas.openxmlformats.org/officeDocument/2006/relationships/image" Target="../media/image2.jpeg"/><Relationship Id="rId9" Type="http://schemas.openxmlformats.org/officeDocument/2006/relationships/image" Target="../media/image6.jpeg"/><Relationship Id="rId1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228600"/>
            <a:ext cx="30175200" cy="4459128"/>
          </a:xfrm>
          <a:prstGeom prst="rect">
            <a:avLst/>
          </a:prstGeom>
        </p:spPr>
      </p:pic>
      <p:sp>
        <p:nvSpPr>
          <p:cNvPr id="20" name="TextBox 19"/>
          <p:cNvSpPr txBox="1"/>
          <p:nvPr/>
        </p:nvSpPr>
        <p:spPr>
          <a:xfrm>
            <a:off x="849087" y="4354830"/>
            <a:ext cx="28709184" cy="2585323"/>
          </a:xfrm>
          <a:prstGeom prst="rect">
            <a:avLst/>
          </a:prstGeom>
          <a:noFill/>
        </p:spPr>
        <p:txBody>
          <a:bodyPr wrap="square" rtlCol="0">
            <a:spAutoFit/>
          </a:bodyPr>
          <a:lstStyle/>
          <a:p>
            <a:pPr algn="ctr"/>
            <a:r>
              <a:rPr lang="en-US" sz="7000" b="1" dirty="0">
                <a:solidFill>
                  <a:srgbClr val="1E5D33"/>
                </a:solidFill>
              </a:rPr>
              <a:t>TRENDS OF RAINFALL SEASONALITY AND FARMERS ADAPTATIONS IN GHANA</a:t>
            </a:r>
          </a:p>
          <a:p>
            <a:pPr algn="ctr"/>
            <a:r>
              <a:rPr lang="en-US" sz="4000" b="1" dirty="0">
                <a:solidFill>
                  <a:srgbClr val="009242"/>
                </a:solidFill>
              </a:rPr>
              <a:t> </a:t>
            </a:r>
            <a:r>
              <a:rPr lang="en-US" sz="4000" i="1" dirty="0">
                <a:solidFill>
                  <a:srgbClr val="009242"/>
                </a:solidFill>
              </a:rPr>
              <a:t> </a:t>
            </a:r>
            <a:r>
              <a:rPr lang="en-US" sz="4800" b="1" i="1" dirty="0">
                <a:solidFill>
                  <a:srgbClr val="62252A"/>
                </a:solidFill>
              </a:rPr>
              <a:t>Francis Muthoni</a:t>
            </a:r>
            <a:r>
              <a:rPr lang="en-US" sz="4800" b="1" i="1" baseline="30000" dirty="0">
                <a:solidFill>
                  <a:srgbClr val="62252A"/>
                </a:solidFill>
              </a:rPr>
              <a:t>1</a:t>
            </a:r>
            <a:r>
              <a:rPr lang="en-US" sz="4800" b="1" i="1" dirty="0">
                <a:solidFill>
                  <a:srgbClr val="62252A"/>
                </a:solidFill>
              </a:rPr>
              <a:t>, Winfred Atiah</a:t>
            </a:r>
            <a:r>
              <a:rPr lang="en-US" sz="4800" i="1" baseline="30000" dirty="0">
                <a:solidFill>
                  <a:srgbClr val="62252A"/>
                </a:solidFill>
              </a:rPr>
              <a:t>2</a:t>
            </a:r>
            <a:r>
              <a:rPr lang="en-US" sz="4800" b="1" i="1" dirty="0">
                <a:solidFill>
                  <a:srgbClr val="62252A"/>
                </a:solidFill>
              </a:rPr>
              <a:t>, Kotu Bekele</a:t>
            </a:r>
            <a:r>
              <a:rPr lang="en-US" sz="4800" b="1" i="1" baseline="30000" dirty="0">
                <a:solidFill>
                  <a:srgbClr val="62252A"/>
                </a:solidFill>
              </a:rPr>
              <a:t>1</a:t>
            </a:r>
            <a:r>
              <a:rPr lang="en-US" sz="4800" b="1" i="1" dirty="0">
                <a:solidFill>
                  <a:srgbClr val="62252A"/>
                </a:solidFill>
              </a:rPr>
              <a:t>, Benedict Boyubie</a:t>
            </a:r>
            <a:r>
              <a:rPr lang="en-US" sz="4800" b="1" i="1" baseline="30000" dirty="0">
                <a:solidFill>
                  <a:srgbClr val="62252A"/>
                </a:solidFill>
              </a:rPr>
              <a:t>1</a:t>
            </a:r>
            <a:r>
              <a:rPr lang="en-US" sz="4800" b="1" i="1" dirty="0">
                <a:solidFill>
                  <a:srgbClr val="62252A"/>
                </a:solidFill>
              </a:rPr>
              <a:t>, Fred Kizito</a:t>
            </a:r>
            <a:r>
              <a:rPr lang="en-US" sz="4800" b="1" i="1" baseline="30000" dirty="0">
                <a:solidFill>
                  <a:srgbClr val="62252A"/>
                </a:solidFill>
              </a:rPr>
              <a:t>1</a:t>
            </a:r>
            <a:r>
              <a:rPr lang="en-US" sz="4800" b="1" i="1" dirty="0">
                <a:solidFill>
                  <a:srgbClr val="62252A"/>
                </a:solidFill>
              </a:rPr>
              <a:t>, Leonard Amekudzi</a:t>
            </a:r>
            <a:r>
              <a:rPr lang="en-US" sz="4800" b="1" i="1" baseline="30000" dirty="0">
                <a:solidFill>
                  <a:srgbClr val="62252A"/>
                </a:solidFill>
              </a:rPr>
              <a:t>1</a:t>
            </a:r>
            <a:endParaRPr lang="en-US" sz="4800" b="1" i="1" dirty="0"/>
          </a:p>
          <a:p>
            <a:pPr algn="ctr"/>
            <a:r>
              <a:rPr lang="en-US" sz="4400" b="1" i="1" baseline="30000" dirty="0">
                <a:solidFill>
                  <a:srgbClr val="62252A"/>
                </a:solidFill>
              </a:rPr>
              <a:t>1</a:t>
            </a:r>
            <a:r>
              <a:rPr lang="en-US" sz="4400" b="1" i="1" dirty="0">
                <a:solidFill>
                  <a:srgbClr val="62252A"/>
                </a:solidFill>
              </a:rPr>
              <a:t>International Institute of Tropical Agriculture (IITA), </a:t>
            </a:r>
            <a:r>
              <a:rPr lang="en-US" sz="4400" b="1" i="1" baseline="30000" dirty="0">
                <a:solidFill>
                  <a:srgbClr val="62252A"/>
                </a:solidFill>
              </a:rPr>
              <a:t>2</a:t>
            </a:r>
            <a:r>
              <a:rPr lang="en-US" sz="4400" b="1" i="1" dirty="0">
                <a:solidFill>
                  <a:srgbClr val="62252A"/>
                </a:solidFill>
              </a:rPr>
              <a:t>Kwame Nkrumah University of Science and Technology (KNUST)</a:t>
            </a:r>
            <a:endParaRPr lang="en-US" sz="4400" b="1" i="1" dirty="0"/>
          </a:p>
        </p:txBody>
      </p:sp>
      <p:grpSp>
        <p:nvGrpSpPr>
          <p:cNvPr id="41" name="Group 40"/>
          <p:cNvGrpSpPr/>
          <p:nvPr/>
        </p:nvGrpSpPr>
        <p:grpSpPr>
          <a:xfrm>
            <a:off x="17781431" y="38389590"/>
            <a:ext cx="11131021" cy="1478178"/>
            <a:chOff x="18129779" y="38526822"/>
            <a:chExt cx="11131021" cy="1478178"/>
          </a:xfrm>
        </p:grpSpPr>
        <p:pic>
          <p:nvPicPr>
            <p:cNvPr id="42" name="Picture 4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9832096" y="39151293"/>
              <a:ext cx="5029200" cy="853707"/>
            </a:xfrm>
            <a:prstGeom prst="rect">
              <a:avLst/>
            </a:prstGeom>
          </p:spPr>
        </p:pic>
        <p:pic>
          <p:nvPicPr>
            <p:cNvPr id="43" name="Picture 42"/>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5603200" y="38797847"/>
              <a:ext cx="3657600" cy="1207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 name="Picture 43"/>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8129779" y="38526822"/>
              <a:ext cx="1225021" cy="1433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4" name="Group 23"/>
          <p:cNvGrpSpPr/>
          <p:nvPr/>
        </p:nvGrpSpPr>
        <p:grpSpPr>
          <a:xfrm>
            <a:off x="914400" y="39234715"/>
            <a:ext cx="14737840" cy="830997"/>
            <a:chOff x="554845" y="39234715"/>
            <a:chExt cx="14737840" cy="830997"/>
          </a:xfrm>
        </p:grpSpPr>
        <p:sp>
          <p:nvSpPr>
            <p:cNvPr id="25" name="TextBox 24"/>
            <p:cNvSpPr txBox="1"/>
            <p:nvPr/>
          </p:nvSpPr>
          <p:spPr>
            <a:xfrm>
              <a:off x="3061250" y="39234715"/>
              <a:ext cx="12231435" cy="830997"/>
            </a:xfrm>
            <a:prstGeom prst="rect">
              <a:avLst/>
            </a:prstGeom>
            <a:noFill/>
          </p:spPr>
          <p:txBody>
            <a:bodyPr wrap="square" rtlCol="0">
              <a:spAutoFit/>
            </a:bodyPr>
            <a:lstStyle/>
            <a:p>
              <a:pPr>
                <a:buClr>
                  <a:srgbClr val="5F0500"/>
                </a:buClr>
                <a:defRPr/>
              </a:pPr>
              <a:r>
                <a:rPr lang="en-GB" sz="2400" dirty="0">
                  <a:cs typeface="Arial" charset="0"/>
                </a:rPr>
                <a:t>This poster is licensed for use under the Creative Commons Attribution 4.0 International Licence. </a:t>
              </a:r>
              <a:r>
                <a:rPr lang="en-GB" sz="2400">
                  <a:cs typeface="Arial" charset="0"/>
                </a:rPr>
                <a:t>August </a:t>
              </a:r>
              <a:r>
                <a:rPr lang="en-GB" sz="2400" dirty="0">
                  <a:cs typeface="Arial" charset="0"/>
                </a:rPr>
                <a:t>2022</a:t>
              </a:r>
              <a:endParaRPr lang="en-US" sz="2400" dirty="0"/>
            </a:p>
          </p:txBody>
        </p:sp>
        <p:pic>
          <p:nvPicPr>
            <p:cNvPr id="27" name="Picture 26"/>
            <p:cNvPicPr>
              <a:picLocks noChangeAspect="1"/>
            </p:cNvPicPr>
            <p:nvPr/>
          </p:nvPicPr>
          <p:blipFill>
            <a:blip r:embed="rId7"/>
            <a:stretch>
              <a:fillRect/>
            </a:stretch>
          </p:blipFill>
          <p:spPr>
            <a:xfrm>
              <a:off x="554845" y="39295427"/>
              <a:ext cx="2175717" cy="770285"/>
            </a:xfrm>
            <a:prstGeom prst="rect">
              <a:avLst/>
            </a:prstGeom>
          </p:spPr>
        </p:pic>
      </p:grpSp>
      <p:sp>
        <p:nvSpPr>
          <p:cNvPr id="29" name="TextBox 1"/>
          <p:cNvSpPr txBox="1"/>
          <p:nvPr/>
        </p:nvSpPr>
        <p:spPr>
          <a:xfrm>
            <a:off x="849086" y="37947600"/>
            <a:ext cx="15152914" cy="830997"/>
          </a:xfrm>
          <a:prstGeom prst="rect">
            <a:avLst/>
          </a:prstGeom>
          <a:noFill/>
        </p:spPr>
        <p:txBody>
          <a:bodyPr wrap="square" rtlCol="0">
            <a:spAutoFit/>
          </a:bodyPr>
          <a:lstStyle>
            <a:defPPr>
              <a:defRPr lang="en-US"/>
            </a:defPPr>
            <a:lvl1pPr marL="0" algn="l" defTabSz="4023360" rtl="0" eaLnBrk="1" latinLnBrk="0" hangingPunct="1">
              <a:defRPr sz="7900" kern="1200">
                <a:solidFill>
                  <a:schemeClr val="tx1"/>
                </a:solidFill>
                <a:latin typeface="+mn-lt"/>
                <a:ea typeface="+mn-ea"/>
                <a:cs typeface="+mn-cs"/>
              </a:defRPr>
            </a:lvl1pPr>
            <a:lvl2pPr marL="2011680" algn="l" defTabSz="4023360" rtl="0" eaLnBrk="1" latinLnBrk="0" hangingPunct="1">
              <a:defRPr sz="7900" kern="1200">
                <a:solidFill>
                  <a:schemeClr val="tx1"/>
                </a:solidFill>
                <a:latin typeface="+mn-lt"/>
                <a:ea typeface="+mn-ea"/>
                <a:cs typeface="+mn-cs"/>
              </a:defRPr>
            </a:lvl2pPr>
            <a:lvl3pPr marL="4023360" algn="l" defTabSz="4023360" rtl="0" eaLnBrk="1" latinLnBrk="0" hangingPunct="1">
              <a:defRPr sz="7900" kern="1200">
                <a:solidFill>
                  <a:schemeClr val="tx1"/>
                </a:solidFill>
                <a:latin typeface="+mn-lt"/>
                <a:ea typeface="+mn-ea"/>
                <a:cs typeface="+mn-cs"/>
              </a:defRPr>
            </a:lvl3pPr>
            <a:lvl4pPr marL="6035040" algn="l" defTabSz="4023360" rtl="0" eaLnBrk="1" latinLnBrk="0" hangingPunct="1">
              <a:defRPr sz="7900" kern="1200">
                <a:solidFill>
                  <a:schemeClr val="tx1"/>
                </a:solidFill>
                <a:latin typeface="+mn-lt"/>
                <a:ea typeface="+mn-ea"/>
                <a:cs typeface="+mn-cs"/>
              </a:defRPr>
            </a:lvl4pPr>
            <a:lvl5pPr marL="8046720" algn="l" defTabSz="4023360" rtl="0" eaLnBrk="1" latinLnBrk="0" hangingPunct="1">
              <a:defRPr sz="7900" kern="1200">
                <a:solidFill>
                  <a:schemeClr val="tx1"/>
                </a:solidFill>
                <a:latin typeface="+mn-lt"/>
                <a:ea typeface="+mn-ea"/>
                <a:cs typeface="+mn-cs"/>
              </a:defRPr>
            </a:lvl5pPr>
            <a:lvl6pPr marL="10058400" algn="l" defTabSz="4023360" rtl="0" eaLnBrk="1" latinLnBrk="0" hangingPunct="1">
              <a:defRPr sz="7900" kern="1200">
                <a:solidFill>
                  <a:schemeClr val="tx1"/>
                </a:solidFill>
                <a:latin typeface="+mn-lt"/>
                <a:ea typeface="+mn-ea"/>
                <a:cs typeface="+mn-cs"/>
              </a:defRPr>
            </a:lvl6pPr>
            <a:lvl7pPr marL="12070080" algn="l" defTabSz="4023360" rtl="0" eaLnBrk="1" latinLnBrk="0" hangingPunct="1">
              <a:defRPr sz="7900" kern="1200">
                <a:solidFill>
                  <a:schemeClr val="tx1"/>
                </a:solidFill>
                <a:latin typeface="+mn-lt"/>
                <a:ea typeface="+mn-ea"/>
                <a:cs typeface="+mn-cs"/>
              </a:defRPr>
            </a:lvl7pPr>
            <a:lvl8pPr marL="14081760" algn="l" defTabSz="4023360" rtl="0" eaLnBrk="1" latinLnBrk="0" hangingPunct="1">
              <a:defRPr sz="7900" kern="1200">
                <a:solidFill>
                  <a:schemeClr val="tx1"/>
                </a:solidFill>
                <a:latin typeface="+mn-lt"/>
                <a:ea typeface="+mn-ea"/>
                <a:cs typeface="+mn-cs"/>
              </a:defRPr>
            </a:lvl8pPr>
            <a:lvl9pPr marL="16093440" algn="l" defTabSz="4023360" rtl="0" eaLnBrk="1" latinLnBrk="0" hangingPunct="1">
              <a:defRPr sz="7900" kern="1200">
                <a:solidFill>
                  <a:schemeClr val="tx1"/>
                </a:solidFill>
                <a:latin typeface="+mn-lt"/>
                <a:ea typeface="+mn-ea"/>
                <a:cs typeface="+mn-cs"/>
              </a:defRPr>
            </a:lvl9pPr>
          </a:lstStyle>
          <a:p>
            <a:r>
              <a:rPr lang="en-US" sz="2400" dirty="0"/>
              <a:t>We thank farmers and local partners in Africa RISING sites for their contributions to this work. We also acknowledge the support of all donors which globally support the work of the </a:t>
            </a:r>
            <a:r>
              <a:rPr lang="en-US" sz="2400" dirty="0">
                <a:hlinkClick r:id="rId8"/>
              </a:rPr>
              <a:t>CGIAR</a:t>
            </a:r>
            <a:r>
              <a:rPr lang="en-US" sz="2400" dirty="0"/>
              <a:t> and its partners through their contributions.</a:t>
            </a:r>
          </a:p>
        </p:txBody>
      </p:sp>
      <p:sp>
        <p:nvSpPr>
          <p:cNvPr id="26" name="TextBox 25">
            <a:extLst>
              <a:ext uri="{FF2B5EF4-FFF2-40B4-BE49-F238E27FC236}">
                <a16:creationId xmlns:a16="http://schemas.microsoft.com/office/drawing/2014/main" id="{642ED915-BA89-C4FE-D31C-EB65FAEA458D}"/>
              </a:ext>
            </a:extLst>
          </p:cNvPr>
          <p:cNvSpPr txBox="1"/>
          <p:nvPr/>
        </p:nvSpPr>
        <p:spPr>
          <a:xfrm>
            <a:off x="1287256" y="18136421"/>
            <a:ext cx="13440304" cy="1015663"/>
          </a:xfrm>
          <a:prstGeom prst="rect">
            <a:avLst/>
          </a:prstGeom>
          <a:solidFill>
            <a:srgbClr val="1E5D33"/>
          </a:solidFill>
        </p:spPr>
        <p:txBody>
          <a:bodyPr wrap="square" rtlCol="0">
            <a:spAutoFit/>
          </a:bodyPr>
          <a:lstStyle/>
          <a:p>
            <a:r>
              <a:rPr lang="en-US" sz="6000" dirty="0">
                <a:solidFill>
                  <a:schemeClr val="bg1"/>
                </a:solidFill>
              </a:rPr>
              <a:t>BRIEF DESCRIPTION</a:t>
            </a:r>
          </a:p>
        </p:txBody>
      </p:sp>
      <p:sp>
        <p:nvSpPr>
          <p:cNvPr id="28" name="TextBox 27">
            <a:extLst>
              <a:ext uri="{FF2B5EF4-FFF2-40B4-BE49-F238E27FC236}">
                <a16:creationId xmlns:a16="http://schemas.microsoft.com/office/drawing/2014/main" id="{5E9FC06C-4D4B-4DD7-EB23-E6AAB54EB3C5}"/>
              </a:ext>
            </a:extLst>
          </p:cNvPr>
          <p:cNvSpPr txBox="1"/>
          <p:nvPr/>
        </p:nvSpPr>
        <p:spPr>
          <a:xfrm>
            <a:off x="15472148" y="18136421"/>
            <a:ext cx="13440304" cy="1015663"/>
          </a:xfrm>
          <a:prstGeom prst="rect">
            <a:avLst/>
          </a:prstGeom>
          <a:solidFill>
            <a:srgbClr val="1E5D33"/>
          </a:solidFill>
        </p:spPr>
        <p:txBody>
          <a:bodyPr wrap="square" rtlCol="0">
            <a:spAutoFit/>
          </a:bodyPr>
          <a:lstStyle/>
          <a:p>
            <a:r>
              <a:rPr lang="en-US" sz="6000" dirty="0">
                <a:solidFill>
                  <a:schemeClr val="bg1"/>
                </a:solidFill>
              </a:rPr>
              <a:t>KEY FINDINGS</a:t>
            </a:r>
          </a:p>
        </p:txBody>
      </p:sp>
      <p:sp>
        <p:nvSpPr>
          <p:cNvPr id="30" name="TextBox 29">
            <a:extLst>
              <a:ext uri="{FF2B5EF4-FFF2-40B4-BE49-F238E27FC236}">
                <a16:creationId xmlns:a16="http://schemas.microsoft.com/office/drawing/2014/main" id="{BD6E7579-9110-1CA8-F80B-5EC20E64AE41}"/>
              </a:ext>
            </a:extLst>
          </p:cNvPr>
          <p:cNvSpPr txBox="1"/>
          <p:nvPr/>
        </p:nvSpPr>
        <p:spPr>
          <a:xfrm>
            <a:off x="1287256" y="24730536"/>
            <a:ext cx="13440304" cy="1015663"/>
          </a:xfrm>
          <a:prstGeom prst="rect">
            <a:avLst/>
          </a:prstGeom>
          <a:solidFill>
            <a:srgbClr val="1E5D33"/>
          </a:solidFill>
        </p:spPr>
        <p:txBody>
          <a:bodyPr wrap="square" rtlCol="0">
            <a:spAutoFit/>
          </a:bodyPr>
          <a:lstStyle/>
          <a:p>
            <a:r>
              <a:rPr lang="en-US" sz="6000" dirty="0">
                <a:solidFill>
                  <a:schemeClr val="bg1"/>
                </a:solidFill>
              </a:rPr>
              <a:t>DATA &amp; METHODS</a:t>
            </a:r>
          </a:p>
        </p:txBody>
      </p:sp>
      <p:sp>
        <p:nvSpPr>
          <p:cNvPr id="34" name="TextBox 33">
            <a:extLst>
              <a:ext uri="{FF2B5EF4-FFF2-40B4-BE49-F238E27FC236}">
                <a16:creationId xmlns:a16="http://schemas.microsoft.com/office/drawing/2014/main" id="{4338BB98-363C-66A9-3C4E-8AAD824518F0}"/>
              </a:ext>
            </a:extLst>
          </p:cNvPr>
          <p:cNvSpPr txBox="1"/>
          <p:nvPr/>
        </p:nvSpPr>
        <p:spPr>
          <a:xfrm>
            <a:off x="15447640" y="35565455"/>
            <a:ext cx="13440304" cy="1015663"/>
          </a:xfrm>
          <a:prstGeom prst="rect">
            <a:avLst/>
          </a:prstGeom>
          <a:solidFill>
            <a:srgbClr val="1E5D33"/>
          </a:solidFill>
        </p:spPr>
        <p:txBody>
          <a:bodyPr wrap="square" rtlCol="0">
            <a:spAutoFit/>
          </a:bodyPr>
          <a:lstStyle/>
          <a:p>
            <a:r>
              <a:rPr lang="en-US" sz="6000" dirty="0">
                <a:solidFill>
                  <a:schemeClr val="bg1"/>
                </a:solidFill>
              </a:rPr>
              <a:t>PARTNERS INVOLVED</a:t>
            </a:r>
          </a:p>
        </p:txBody>
      </p:sp>
      <p:sp>
        <p:nvSpPr>
          <p:cNvPr id="18" name="Rectangle 17">
            <a:extLst>
              <a:ext uri="{FF2B5EF4-FFF2-40B4-BE49-F238E27FC236}">
                <a16:creationId xmlns:a16="http://schemas.microsoft.com/office/drawing/2014/main" id="{18A57BE3-B035-D60C-0A1B-9FB24CEA169A}"/>
              </a:ext>
            </a:extLst>
          </p:cNvPr>
          <p:cNvSpPr/>
          <p:nvPr/>
        </p:nvSpPr>
        <p:spPr>
          <a:xfrm>
            <a:off x="1260342" y="19299684"/>
            <a:ext cx="13440304" cy="5324535"/>
          </a:xfrm>
          <a:prstGeom prst="rect">
            <a:avLst/>
          </a:prstGeom>
        </p:spPr>
        <p:txBody>
          <a:bodyPr wrap="square">
            <a:spAutoFit/>
          </a:bodyPr>
          <a:lstStyle/>
          <a:p>
            <a:pPr algn="just"/>
            <a:r>
              <a:rPr lang="en-GB" sz="4000" dirty="0"/>
              <a:t>Seasonal rainfall onset and cessation determines the timing of cropping calendar activities:</a:t>
            </a:r>
          </a:p>
          <a:p>
            <a:pPr marL="914400" lvl="1" indent="-457200">
              <a:spcBef>
                <a:spcPts val="600"/>
              </a:spcBef>
              <a:buFont typeface="Wingdings" panose="05000000000000000000" pitchFamily="2" charset="2"/>
              <a:buChar char="§"/>
            </a:pPr>
            <a:r>
              <a:rPr lang="en-GB" sz="4000" dirty="0"/>
              <a:t>Onset dates determines the time for ploughing &amp; sowing</a:t>
            </a:r>
          </a:p>
          <a:p>
            <a:pPr marL="914400" lvl="1" indent="-457200">
              <a:spcBef>
                <a:spcPts val="600"/>
              </a:spcBef>
              <a:buFont typeface="Wingdings" panose="05000000000000000000" pitchFamily="2" charset="2"/>
              <a:buChar char="§"/>
            </a:pPr>
            <a:r>
              <a:rPr lang="en-GB" sz="4000" dirty="0"/>
              <a:t>Cessation dates influence the harvesting dates</a:t>
            </a:r>
          </a:p>
          <a:p>
            <a:pPr marL="914400" lvl="1" indent="-457200">
              <a:spcBef>
                <a:spcPts val="600"/>
              </a:spcBef>
              <a:buFont typeface="Wingdings" panose="05000000000000000000" pitchFamily="2" charset="2"/>
              <a:buChar char="§"/>
            </a:pPr>
            <a:r>
              <a:rPr lang="en-GB" sz="4000" dirty="0"/>
              <a:t>Length of growing period (LGP) influences the choice of crop, cultivar and management practices </a:t>
            </a:r>
          </a:p>
          <a:p>
            <a:pPr marL="0" lvl="1" algn="just">
              <a:spcBef>
                <a:spcPts val="600"/>
              </a:spcBef>
            </a:pPr>
            <a:r>
              <a:rPr lang="en-GB" sz="4000" dirty="0"/>
              <a:t>Targeted climate services can empower farmers to make evidence-based and locally relevant decisions</a:t>
            </a:r>
          </a:p>
        </p:txBody>
      </p:sp>
      <p:sp>
        <p:nvSpPr>
          <p:cNvPr id="21" name="Rectangle 20">
            <a:extLst>
              <a:ext uri="{FF2B5EF4-FFF2-40B4-BE49-F238E27FC236}">
                <a16:creationId xmlns:a16="http://schemas.microsoft.com/office/drawing/2014/main" id="{519B63A1-A347-15F1-7F13-0D11DBAE1CFC}"/>
              </a:ext>
            </a:extLst>
          </p:cNvPr>
          <p:cNvSpPr/>
          <p:nvPr/>
        </p:nvSpPr>
        <p:spPr>
          <a:xfrm>
            <a:off x="1260342" y="25949448"/>
            <a:ext cx="13440304" cy="4401205"/>
          </a:xfrm>
          <a:prstGeom prst="rect">
            <a:avLst/>
          </a:prstGeom>
        </p:spPr>
        <p:txBody>
          <a:bodyPr wrap="square">
            <a:spAutoFit/>
          </a:bodyPr>
          <a:lstStyle/>
          <a:p>
            <a:pPr algn="just"/>
            <a:r>
              <a:rPr lang="en-GB" sz="4000" dirty="0"/>
              <a:t>Data obtained from daily CHIRPS-V2 satellite rainfall estimates from 1981 - 2019 in Northern (NR), Upper East (UER) and Upper West (UWR) regions in northern Ghana. Mann Kendall test and Sens slope estimator applied to test significance of trends and estimate the magnitude of the trends, respectively. 400 farmers interviewed to elicit their perceptions on rainfall trends, forecasting methods applied and adaptation measures applied.</a:t>
            </a:r>
          </a:p>
        </p:txBody>
      </p:sp>
      <p:pic>
        <p:nvPicPr>
          <p:cNvPr id="8" name="Picture 7">
            <a:extLst>
              <a:ext uri="{FF2B5EF4-FFF2-40B4-BE49-F238E27FC236}">
                <a16:creationId xmlns:a16="http://schemas.microsoft.com/office/drawing/2014/main" id="{89C64212-697C-50FC-0DB4-6F8542BD9C43}"/>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9336072" y="37267256"/>
            <a:ext cx="4349496" cy="1499616"/>
          </a:xfrm>
          <a:prstGeom prst="rect">
            <a:avLst/>
          </a:prstGeom>
        </p:spPr>
      </p:pic>
      <p:sp>
        <p:nvSpPr>
          <p:cNvPr id="50" name="Rectangle 49">
            <a:extLst>
              <a:ext uri="{FF2B5EF4-FFF2-40B4-BE49-F238E27FC236}">
                <a16:creationId xmlns:a16="http://schemas.microsoft.com/office/drawing/2014/main" id="{98636808-407C-590E-C684-EC201E7EE458}"/>
              </a:ext>
            </a:extLst>
          </p:cNvPr>
          <p:cNvSpPr/>
          <p:nvPr/>
        </p:nvSpPr>
        <p:spPr>
          <a:xfrm>
            <a:off x="15328816" y="19513441"/>
            <a:ext cx="13440304" cy="6247864"/>
          </a:xfrm>
          <a:prstGeom prst="rect">
            <a:avLst/>
          </a:prstGeom>
        </p:spPr>
        <p:txBody>
          <a:bodyPr wrap="square">
            <a:spAutoFit/>
          </a:bodyPr>
          <a:lstStyle/>
          <a:p>
            <a:pPr marL="571500" indent="-571500" algn="just">
              <a:buFont typeface="Wingdings" panose="05000000000000000000" pitchFamily="2" charset="2"/>
              <a:buChar char="§"/>
            </a:pPr>
            <a:r>
              <a:rPr lang="en-GB" sz="4000" dirty="0"/>
              <a:t>Significant late and early onsets dates detected in Western and Eastern half of the study area, respectively, leading to shorter and longer LGP</a:t>
            </a:r>
          </a:p>
          <a:p>
            <a:pPr marL="571500" indent="-571500" algn="just">
              <a:buFont typeface="Wingdings" panose="05000000000000000000" pitchFamily="2" charset="2"/>
              <a:buChar char="§"/>
            </a:pPr>
            <a:r>
              <a:rPr lang="en-GB" sz="4000" dirty="0"/>
              <a:t>Cessation dates generally delayed by 0 – 18 days </a:t>
            </a:r>
          </a:p>
          <a:p>
            <a:pPr marL="571500" indent="-571500" algn="just">
              <a:buFont typeface="Wingdings" panose="05000000000000000000" pitchFamily="2" charset="2"/>
              <a:buChar char="§"/>
            </a:pPr>
            <a:r>
              <a:rPr lang="en-GB" sz="4000" dirty="0"/>
              <a:t>71% of farmers rely on traditional methods of forecasting rainfall onsets compared to meteorological services</a:t>
            </a:r>
          </a:p>
          <a:p>
            <a:pPr marL="571500" indent="-571500" algn="just">
              <a:buFont typeface="Wingdings" panose="05000000000000000000" pitchFamily="2" charset="2"/>
              <a:buChar char="§"/>
            </a:pPr>
            <a:r>
              <a:rPr lang="en-GB" sz="4000" dirty="0"/>
              <a:t>Adaptation measures applied by farmers not always aligned with scientific climate observatory (mal-adaptations)</a:t>
            </a:r>
          </a:p>
          <a:p>
            <a:pPr marL="571500" indent="-571500" algn="just">
              <a:buFont typeface="Wingdings" panose="05000000000000000000" pitchFamily="2" charset="2"/>
              <a:buChar char="§"/>
            </a:pPr>
            <a:r>
              <a:rPr lang="en-GB" sz="4000" dirty="0"/>
              <a:t>Recommends increased investments and promotion of scientific climate services to complement local knowledge </a:t>
            </a:r>
          </a:p>
        </p:txBody>
      </p:sp>
      <p:sp>
        <p:nvSpPr>
          <p:cNvPr id="54" name="Rectangle 10">
            <a:extLst>
              <a:ext uri="{FF2B5EF4-FFF2-40B4-BE49-F238E27FC236}">
                <a16:creationId xmlns:a16="http://schemas.microsoft.com/office/drawing/2014/main" id="{E5E0C0DC-F419-EF99-AFF9-711D50FDD741}"/>
              </a:ext>
            </a:extLst>
          </p:cNvPr>
          <p:cNvSpPr>
            <a:spLocks noChangeArrowheads="1"/>
          </p:cNvSpPr>
          <p:nvPr/>
        </p:nvSpPr>
        <p:spPr bwMode="auto">
          <a:xfrm>
            <a:off x="1406081" y="37318001"/>
            <a:ext cx="1329456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tabLst>
                <a:tab pos="742950" algn="l"/>
              </a:tabLst>
              <a:defRPr sz="8100">
                <a:solidFill>
                  <a:schemeClr val="tx1"/>
                </a:solidFill>
                <a:latin typeface="Arial" panose="020B0604020202020204" pitchFamily="34" charset="0"/>
                <a:cs typeface="Arial" panose="020B0604020202020204" pitchFamily="34" charset="0"/>
              </a:defRPr>
            </a:lvl1pPr>
            <a:lvl2pPr marL="742950" indent="-285750">
              <a:tabLst>
                <a:tab pos="742950" algn="l"/>
              </a:tabLst>
              <a:defRPr sz="8100">
                <a:solidFill>
                  <a:schemeClr val="tx1"/>
                </a:solidFill>
                <a:latin typeface="Arial" panose="020B0604020202020204" pitchFamily="34" charset="0"/>
                <a:cs typeface="Arial" panose="020B0604020202020204" pitchFamily="34" charset="0"/>
              </a:defRPr>
            </a:lvl2pPr>
            <a:lvl3pPr marL="1143000" indent="-228600">
              <a:tabLst>
                <a:tab pos="742950" algn="l"/>
              </a:tabLst>
              <a:defRPr sz="8100">
                <a:solidFill>
                  <a:schemeClr val="tx1"/>
                </a:solidFill>
                <a:latin typeface="Arial" panose="020B0604020202020204" pitchFamily="34" charset="0"/>
                <a:cs typeface="Arial" panose="020B0604020202020204" pitchFamily="34" charset="0"/>
              </a:defRPr>
            </a:lvl3pPr>
            <a:lvl4pPr marL="1600200" indent="-228600">
              <a:tabLst>
                <a:tab pos="742950" algn="l"/>
              </a:tabLst>
              <a:defRPr sz="8100">
                <a:solidFill>
                  <a:schemeClr val="tx1"/>
                </a:solidFill>
                <a:latin typeface="Arial" panose="020B0604020202020204" pitchFamily="34" charset="0"/>
                <a:cs typeface="Arial" panose="020B0604020202020204" pitchFamily="34" charset="0"/>
              </a:defRPr>
            </a:lvl4pPr>
            <a:lvl5pPr marL="2057400" indent="-228600">
              <a:tabLst>
                <a:tab pos="742950" algn="l"/>
              </a:tabLst>
              <a:defRPr sz="81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742950" algn="l"/>
              </a:tabLst>
              <a:defRPr sz="81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742950" algn="l"/>
              </a:tabLst>
              <a:defRPr sz="81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742950" algn="l"/>
              </a:tabLst>
              <a:defRPr sz="81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742950" algn="l"/>
              </a:tabLst>
              <a:defRPr sz="8100">
                <a:solidFill>
                  <a:schemeClr val="tx1"/>
                </a:solidFill>
                <a:latin typeface="Arial" panose="020B0604020202020204" pitchFamily="34" charset="0"/>
                <a:cs typeface="Arial" panose="020B0604020202020204" pitchFamily="34" charset="0"/>
              </a:defRPr>
            </a:lvl9pPr>
          </a:lstStyle>
          <a:p>
            <a:pPr defTabSz="914400"/>
            <a:r>
              <a:rPr lang="en-US" altLang="en-US" sz="3200" b="1" i="1" dirty="0">
                <a:cs typeface="Calibri" panose="020F0502020204030204" pitchFamily="34" charset="0"/>
              </a:rPr>
              <a:t>Fig.2</a:t>
            </a:r>
            <a:r>
              <a:rPr lang="en-US" altLang="en-US" sz="3200" i="1" dirty="0">
                <a:cs typeface="Calibri" panose="020F0502020204030204" pitchFamily="34" charset="0"/>
              </a:rPr>
              <a:t>: </a:t>
            </a:r>
            <a:r>
              <a:rPr lang="en-GB" sz="3200" i="1" dirty="0"/>
              <a:t>Methods applied by farmers to forecast the onset of rainy season  </a:t>
            </a:r>
            <a:endParaRPr lang="en-US" altLang="en-US" sz="3200" b="1" i="1" dirty="0">
              <a:cs typeface="Calibri" panose="020F0502020204030204" pitchFamily="34" charset="0"/>
            </a:endParaRPr>
          </a:p>
        </p:txBody>
      </p:sp>
      <p:sp>
        <p:nvSpPr>
          <p:cNvPr id="56" name="Rectangle 10">
            <a:extLst>
              <a:ext uri="{FF2B5EF4-FFF2-40B4-BE49-F238E27FC236}">
                <a16:creationId xmlns:a16="http://schemas.microsoft.com/office/drawing/2014/main" id="{6DE775CE-2B9C-4CA5-2FFC-570D490EBB8F}"/>
              </a:ext>
            </a:extLst>
          </p:cNvPr>
          <p:cNvSpPr>
            <a:spLocks noChangeArrowheads="1"/>
          </p:cNvSpPr>
          <p:nvPr/>
        </p:nvSpPr>
        <p:spPr bwMode="auto">
          <a:xfrm>
            <a:off x="15472148" y="34377286"/>
            <a:ext cx="13830299"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tabLst>
                <a:tab pos="742950" algn="l"/>
              </a:tabLst>
              <a:defRPr sz="8100">
                <a:solidFill>
                  <a:schemeClr val="tx1"/>
                </a:solidFill>
                <a:latin typeface="Arial" panose="020B0604020202020204" pitchFamily="34" charset="0"/>
                <a:cs typeface="Arial" panose="020B0604020202020204" pitchFamily="34" charset="0"/>
              </a:defRPr>
            </a:lvl1pPr>
            <a:lvl2pPr marL="742950" indent="-285750">
              <a:tabLst>
                <a:tab pos="742950" algn="l"/>
              </a:tabLst>
              <a:defRPr sz="8100">
                <a:solidFill>
                  <a:schemeClr val="tx1"/>
                </a:solidFill>
                <a:latin typeface="Arial" panose="020B0604020202020204" pitchFamily="34" charset="0"/>
                <a:cs typeface="Arial" panose="020B0604020202020204" pitchFamily="34" charset="0"/>
              </a:defRPr>
            </a:lvl2pPr>
            <a:lvl3pPr marL="1143000" indent="-228600">
              <a:tabLst>
                <a:tab pos="742950" algn="l"/>
              </a:tabLst>
              <a:defRPr sz="8100">
                <a:solidFill>
                  <a:schemeClr val="tx1"/>
                </a:solidFill>
                <a:latin typeface="Arial" panose="020B0604020202020204" pitchFamily="34" charset="0"/>
                <a:cs typeface="Arial" panose="020B0604020202020204" pitchFamily="34" charset="0"/>
              </a:defRPr>
            </a:lvl3pPr>
            <a:lvl4pPr marL="1600200" indent="-228600">
              <a:tabLst>
                <a:tab pos="742950" algn="l"/>
              </a:tabLst>
              <a:defRPr sz="8100">
                <a:solidFill>
                  <a:schemeClr val="tx1"/>
                </a:solidFill>
                <a:latin typeface="Arial" panose="020B0604020202020204" pitchFamily="34" charset="0"/>
                <a:cs typeface="Arial" panose="020B0604020202020204" pitchFamily="34" charset="0"/>
              </a:defRPr>
            </a:lvl4pPr>
            <a:lvl5pPr marL="2057400" indent="-228600">
              <a:tabLst>
                <a:tab pos="742950" algn="l"/>
              </a:tabLst>
              <a:defRPr sz="81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742950" algn="l"/>
              </a:tabLst>
              <a:defRPr sz="81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742950" algn="l"/>
              </a:tabLst>
              <a:defRPr sz="81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742950" algn="l"/>
              </a:tabLst>
              <a:defRPr sz="81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742950" algn="l"/>
              </a:tabLst>
              <a:defRPr sz="8100">
                <a:solidFill>
                  <a:schemeClr val="tx1"/>
                </a:solidFill>
                <a:latin typeface="Arial" panose="020B0604020202020204" pitchFamily="34" charset="0"/>
                <a:cs typeface="Arial" panose="020B0604020202020204" pitchFamily="34" charset="0"/>
              </a:defRPr>
            </a:lvl9pPr>
          </a:lstStyle>
          <a:p>
            <a:pPr defTabSz="914400"/>
            <a:r>
              <a:rPr lang="en-US" altLang="en-US" sz="3200" b="1" i="1" dirty="0">
                <a:cs typeface="Calibri" panose="020F0502020204030204" pitchFamily="34" charset="0"/>
              </a:rPr>
              <a:t>Fig.1: </a:t>
            </a:r>
            <a:r>
              <a:rPr lang="en-GB" altLang="en-US" sz="3200" i="1" dirty="0">
                <a:cs typeface="Calibri" panose="020F0502020204030204" pitchFamily="34" charset="0"/>
              </a:rPr>
              <a:t>Adaptation measures applied by farmers to mitigate impacts of changes of rainfall seasonality in three regions in northern Ghana</a:t>
            </a:r>
            <a:endParaRPr lang="en-US" altLang="en-US" sz="3200" b="1" i="1" dirty="0">
              <a:cs typeface="Calibri" panose="020F0502020204030204" pitchFamily="34" charset="0"/>
            </a:endParaRPr>
          </a:p>
        </p:txBody>
      </p:sp>
      <p:sp>
        <p:nvSpPr>
          <p:cNvPr id="59" name="Rectangle 10">
            <a:extLst>
              <a:ext uri="{FF2B5EF4-FFF2-40B4-BE49-F238E27FC236}">
                <a16:creationId xmlns:a16="http://schemas.microsoft.com/office/drawing/2014/main" id="{6F030E01-0173-A1CC-6D85-1C25E2C6456A}"/>
              </a:ext>
            </a:extLst>
          </p:cNvPr>
          <p:cNvSpPr>
            <a:spLocks noChangeArrowheads="1"/>
          </p:cNvSpPr>
          <p:nvPr/>
        </p:nvSpPr>
        <p:spPr bwMode="auto">
          <a:xfrm>
            <a:off x="1881972" y="16879342"/>
            <a:ext cx="2628292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tabLst>
                <a:tab pos="742950" algn="l"/>
              </a:tabLst>
              <a:defRPr sz="8100">
                <a:solidFill>
                  <a:schemeClr val="tx1"/>
                </a:solidFill>
                <a:latin typeface="Arial" panose="020B0604020202020204" pitchFamily="34" charset="0"/>
                <a:cs typeface="Arial" panose="020B0604020202020204" pitchFamily="34" charset="0"/>
              </a:defRPr>
            </a:lvl1pPr>
            <a:lvl2pPr marL="742950" indent="-285750">
              <a:tabLst>
                <a:tab pos="742950" algn="l"/>
              </a:tabLst>
              <a:defRPr sz="8100">
                <a:solidFill>
                  <a:schemeClr val="tx1"/>
                </a:solidFill>
                <a:latin typeface="Arial" panose="020B0604020202020204" pitchFamily="34" charset="0"/>
                <a:cs typeface="Arial" panose="020B0604020202020204" pitchFamily="34" charset="0"/>
              </a:defRPr>
            </a:lvl2pPr>
            <a:lvl3pPr marL="1143000" indent="-228600">
              <a:tabLst>
                <a:tab pos="742950" algn="l"/>
              </a:tabLst>
              <a:defRPr sz="8100">
                <a:solidFill>
                  <a:schemeClr val="tx1"/>
                </a:solidFill>
                <a:latin typeface="Arial" panose="020B0604020202020204" pitchFamily="34" charset="0"/>
                <a:cs typeface="Arial" panose="020B0604020202020204" pitchFamily="34" charset="0"/>
              </a:defRPr>
            </a:lvl3pPr>
            <a:lvl4pPr marL="1600200" indent="-228600">
              <a:tabLst>
                <a:tab pos="742950" algn="l"/>
              </a:tabLst>
              <a:defRPr sz="8100">
                <a:solidFill>
                  <a:schemeClr val="tx1"/>
                </a:solidFill>
                <a:latin typeface="Arial" panose="020B0604020202020204" pitchFamily="34" charset="0"/>
                <a:cs typeface="Arial" panose="020B0604020202020204" pitchFamily="34" charset="0"/>
              </a:defRPr>
            </a:lvl4pPr>
            <a:lvl5pPr marL="2057400" indent="-228600">
              <a:tabLst>
                <a:tab pos="742950" algn="l"/>
              </a:tabLst>
              <a:defRPr sz="81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tabLst>
                <a:tab pos="742950" algn="l"/>
              </a:tabLst>
              <a:defRPr sz="81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tabLst>
                <a:tab pos="742950" algn="l"/>
              </a:tabLst>
              <a:defRPr sz="81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tabLst>
                <a:tab pos="742950" algn="l"/>
              </a:tabLst>
              <a:defRPr sz="81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tabLst>
                <a:tab pos="742950" algn="l"/>
              </a:tabLst>
              <a:defRPr sz="8100">
                <a:solidFill>
                  <a:schemeClr val="tx1"/>
                </a:solidFill>
                <a:latin typeface="Arial" panose="020B0604020202020204" pitchFamily="34" charset="0"/>
                <a:cs typeface="Arial" panose="020B0604020202020204" pitchFamily="34" charset="0"/>
              </a:defRPr>
            </a:lvl9pPr>
          </a:lstStyle>
          <a:p>
            <a:pPr defTabSz="914400"/>
            <a:r>
              <a:rPr lang="en-US" altLang="en-US" sz="3200" b="1" i="1" dirty="0"/>
              <a:t>Fig.1</a:t>
            </a:r>
            <a:r>
              <a:rPr lang="en-US" altLang="en-US" sz="3200" dirty="0"/>
              <a:t>: </a:t>
            </a:r>
            <a:r>
              <a:rPr lang="en-US" altLang="en-US" sz="3200" i="1" dirty="0"/>
              <a:t>The trends of the rainfall onset, cessation and growing season length (LGP) in northern Ghana derived from the daily CHIRPS-v2 satellite rainfall estimates</a:t>
            </a:r>
            <a:r>
              <a:rPr lang="en-GB" sz="3200" i="1" dirty="0"/>
              <a:t>. Trends of the three indices showed significant spatial variability.</a:t>
            </a:r>
            <a:endParaRPr lang="en-US" altLang="en-US" sz="3200" b="1" i="1" dirty="0">
              <a:cs typeface="Calibri" panose="020F0502020204030204" pitchFamily="34" charset="0"/>
            </a:endParaRPr>
          </a:p>
        </p:txBody>
      </p:sp>
      <p:grpSp>
        <p:nvGrpSpPr>
          <p:cNvPr id="13" name="Group 12">
            <a:extLst>
              <a:ext uri="{FF2B5EF4-FFF2-40B4-BE49-F238E27FC236}">
                <a16:creationId xmlns:a16="http://schemas.microsoft.com/office/drawing/2014/main" id="{577CCAA5-781C-A579-7DCB-D4F5C38E91CB}"/>
              </a:ext>
            </a:extLst>
          </p:cNvPr>
          <p:cNvGrpSpPr/>
          <p:nvPr/>
        </p:nvGrpSpPr>
        <p:grpSpPr>
          <a:xfrm>
            <a:off x="1969218" y="30485952"/>
            <a:ext cx="11246174" cy="6637288"/>
            <a:chOff x="2714625" y="3286125"/>
            <a:chExt cx="3714750" cy="3514725"/>
          </a:xfrm>
        </p:grpSpPr>
        <p:pic>
          <p:nvPicPr>
            <p:cNvPr id="14" name="Picture 13">
              <a:extLst>
                <a:ext uri="{FF2B5EF4-FFF2-40B4-BE49-F238E27FC236}">
                  <a16:creationId xmlns:a16="http://schemas.microsoft.com/office/drawing/2014/main" id="{D574B3C4-45E0-F1CC-A1ED-264159E764BF}"/>
                </a:ext>
              </a:extLst>
            </p:cNvPr>
            <p:cNvPicPr>
              <a:picLocks noChangeAspect="1"/>
            </p:cNvPicPr>
            <p:nvPr/>
          </p:nvPicPr>
          <p:blipFill>
            <a:blip r:embed="rId10"/>
            <a:stretch>
              <a:fillRect/>
            </a:stretch>
          </p:blipFill>
          <p:spPr>
            <a:xfrm>
              <a:off x="2714625" y="3352800"/>
              <a:ext cx="3714750" cy="3448050"/>
            </a:xfrm>
            <a:prstGeom prst="rect">
              <a:avLst/>
            </a:prstGeom>
          </p:spPr>
        </p:pic>
        <p:pic>
          <p:nvPicPr>
            <p:cNvPr id="15" name="Picture 14">
              <a:extLst>
                <a:ext uri="{FF2B5EF4-FFF2-40B4-BE49-F238E27FC236}">
                  <a16:creationId xmlns:a16="http://schemas.microsoft.com/office/drawing/2014/main" id="{93465DF0-EF84-89BB-22AB-031ABF0B44B6}"/>
                </a:ext>
              </a:extLst>
            </p:cNvPr>
            <p:cNvPicPr>
              <a:picLocks noChangeAspect="1"/>
            </p:cNvPicPr>
            <p:nvPr/>
          </p:nvPicPr>
          <p:blipFill>
            <a:blip r:embed="rId11"/>
            <a:stretch>
              <a:fillRect/>
            </a:stretch>
          </p:blipFill>
          <p:spPr>
            <a:xfrm>
              <a:off x="4286250" y="3286125"/>
              <a:ext cx="1733550" cy="161925"/>
            </a:xfrm>
            <a:prstGeom prst="rect">
              <a:avLst/>
            </a:prstGeom>
          </p:spPr>
        </p:pic>
      </p:grpSp>
      <p:grpSp>
        <p:nvGrpSpPr>
          <p:cNvPr id="23" name="Group 22">
            <a:extLst>
              <a:ext uri="{FF2B5EF4-FFF2-40B4-BE49-F238E27FC236}">
                <a16:creationId xmlns:a16="http://schemas.microsoft.com/office/drawing/2014/main" id="{E06FD192-2693-FCF1-E8EA-CDD162B104FD}"/>
              </a:ext>
            </a:extLst>
          </p:cNvPr>
          <p:cNvGrpSpPr/>
          <p:nvPr/>
        </p:nvGrpSpPr>
        <p:grpSpPr>
          <a:xfrm>
            <a:off x="1590255" y="7228787"/>
            <a:ext cx="26574637" cy="9541152"/>
            <a:chOff x="1474403" y="7587408"/>
            <a:chExt cx="27523951" cy="9289032"/>
          </a:xfrm>
        </p:grpSpPr>
        <p:pic>
          <p:nvPicPr>
            <p:cNvPr id="4" name="Picture 3" descr="Map&#10;&#10;Description automatically generated with medium confidence">
              <a:extLst>
                <a:ext uri="{FF2B5EF4-FFF2-40B4-BE49-F238E27FC236}">
                  <a16:creationId xmlns:a16="http://schemas.microsoft.com/office/drawing/2014/main" id="{17D36C7F-2175-9589-AEEB-4B75A49B1872}"/>
                </a:ext>
              </a:extLst>
            </p:cNvPr>
            <p:cNvPicPr>
              <a:picLocks noChangeAspect="1"/>
            </p:cNvPicPr>
            <p:nvPr/>
          </p:nvPicPr>
          <p:blipFill rotWithShape="1">
            <a:blip r:embed="rId12">
              <a:extLst>
                <a:ext uri="{28A0092B-C50C-407E-A947-70E740481C1C}">
                  <a14:useLocalDpi xmlns:a14="http://schemas.microsoft.com/office/drawing/2010/main" val="0"/>
                </a:ext>
              </a:extLst>
            </a:blip>
            <a:srcRect l="2128" t="9544" r="5234" b="2226"/>
            <a:stretch/>
          </p:blipFill>
          <p:spPr>
            <a:xfrm>
              <a:off x="1474403" y="7761426"/>
              <a:ext cx="27523951" cy="9115014"/>
            </a:xfrm>
            <a:prstGeom prst="rect">
              <a:avLst/>
            </a:prstGeom>
          </p:spPr>
        </p:pic>
        <p:grpSp>
          <p:nvGrpSpPr>
            <p:cNvPr id="22" name="Group 21">
              <a:extLst>
                <a:ext uri="{FF2B5EF4-FFF2-40B4-BE49-F238E27FC236}">
                  <a16:creationId xmlns:a16="http://schemas.microsoft.com/office/drawing/2014/main" id="{C9EB52A9-1CD3-7415-8E76-5246F6E8DE76}"/>
                </a:ext>
              </a:extLst>
            </p:cNvPr>
            <p:cNvGrpSpPr/>
            <p:nvPr/>
          </p:nvGrpSpPr>
          <p:grpSpPr>
            <a:xfrm>
              <a:off x="4068876" y="7587408"/>
              <a:ext cx="21603900" cy="1087671"/>
              <a:chOff x="4068876" y="7587408"/>
              <a:chExt cx="21603900" cy="1087671"/>
            </a:xfrm>
          </p:grpSpPr>
          <p:sp>
            <p:nvSpPr>
              <p:cNvPr id="16" name="TextBox 15">
                <a:extLst>
                  <a:ext uri="{FF2B5EF4-FFF2-40B4-BE49-F238E27FC236}">
                    <a16:creationId xmlns:a16="http://schemas.microsoft.com/office/drawing/2014/main" id="{44824638-0BEB-46B7-2579-49232F32C5EB}"/>
                  </a:ext>
                </a:extLst>
              </p:cNvPr>
              <p:cNvSpPr txBox="1"/>
              <p:nvPr/>
            </p:nvSpPr>
            <p:spPr>
              <a:xfrm flipH="1">
                <a:off x="4068876" y="7651865"/>
                <a:ext cx="4105955" cy="1015663"/>
              </a:xfrm>
              <a:prstGeom prst="rect">
                <a:avLst/>
              </a:prstGeom>
              <a:noFill/>
            </p:spPr>
            <p:txBody>
              <a:bodyPr wrap="square" rtlCol="0">
                <a:spAutoFit/>
              </a:bodyPr>
              <a:lstStyle/>
              <a:p>
                <a:r>
                  <a:rPr lang="en-GB" sz="6000" dirty="0">
                    <a:solidFill>
                      <a:srgbClr val="C00000"/>
                    </a:solidFill>
                    <a:highlight>
                      <a:srgbClr val="C0C0C0"/>
                    </a:highlight>
                  </a:rPr>
                  <a:t>Onset trend</a:t>
                </a:r>
              </a:p>
            </p:txBody>
          </p:sp>
          <p:sp>
            <p:nvSpPr>
              <p:cNvPr id="17" name="TextBox 16">
                <a:extLst>
                  <a:ext uri="{FF2B5EF4-FFF2-40B4-BE49-F238E27FC236}">
                    <a16:creationId xmlns:a16="http://schemas.microsoft.com/office/drawing/2014/main" id="{13E8A469-02BB-D86D-8981-F8F4315D023C}"/>
                  </a:ext>
                </a:extLst>
              </p:cNvPr>
              <p:cNvSpPr txBox="1"/>
              <p:nvPr/>
            </p:nvSpPr>
            <p:spPr>
              <a:xfrm flipH="1">
                <a:off x="12220581" y="7659416"/>
                <a:ext cx="5819345" cy="1015663"/>
              </a:xfrm>
              <a:prstGeom prst="rect">
                <a:avLst/>
              </a:prstGeom>
              <a:noFill/>
            </p:spPr>
            <p:txBody>
              <a:bodyPr wrap="square" rtlCol="0">
                <a:spAutoFit/>
              </a:bodyPr>
              <a:lstStyle/>
              <a:p>
                <a:r>
                  <a:rPr lang="en-GB" sz="6000" dirty="0">
                    <a:solidFill>
                      <a:srgbClr val="C00000"/>
                    </a:solidFill>
                    <a:highlight>
                      <a:srgbClr val="C0C0C0"/>
                    </a:highlight>
                  </a:rPr>
                  <a:t>Cessation trend</a:t>
                </a:r>
              </a:p>
            </p:txBody>
          </p:sp>
          <p:sp>
            <p:nvSpPr>
              <p:cNvPr id="19" name="TextBox 18">
                <a:extLst>
                  <a:ext uri="{FF2B5EF4-FFF2-40B4-BE49-F238E27FC236}">
                    <a16:creationId xmlns:a16="http://schemas.microsoft.com/office/drawing/2014/main" id="{D9F5A55F-6761-6AB7-E5D1-572492961442}"/>
                  </a:ext>
                </a:extLst>
              </p:cNvPr>
              <p:cNvSpPr txBox="1"/>
              <p:nvPr/>
            </p:nvSpPr>
            <p:spPr>
              <a:xfrm flipH="1">
                <a:off x="21566821" y="7587408"/>
                <a:ext cx="4105955" cy="1015663"/>
              </a:xfrm>
              <a:prstGeom prst="rect">
                <a:avLst/>
              </a:prstGeom>
              <a:noFill/>
            </p:spPr>
            <p:txBody>
              <a:bodyPr wrap="square" rtlCol="0">
                <a:spAutoFit/>
              </a:bodyPr>
              <a:lstStyle/>
              <a:p>
                <a:r>
                  <a:rPr lang="en-GB" sz="6000" dirty="0">
                    <a:solidFill>
                      <a:srgbClr val="C00000"/>
                    </a:solidFill>
                    <a:highlight>
                      <a:srgbClr val="C0C0C0"/>
                    </a:highlight>
                  </a:rPr>
                  <a:t>LGP trend</a:t>
                </a:r>
              </a:p>
            </p:txBody>
          </p:sp>
        </p:grpSp>
      </p:grpSp>
      <p:grpSp>
        <p:nvGrpSpPr>
          <p:cNvPr id="31" name="Group 30">
            <a:extLst>
              <a:ext uri="{FF2B5EF4-FFF2-40B4-BE49-F238E27FC236}">
                <a16:creationId xmlns:a16="http://schemas.microsoft.com/office/drawing/2014/main" id="{9022CBD3-CA31-22C3-2D91-25A269CBFFD3}"/>
              </a:ext>
            </a:extLst>
          </p:cNvPr>
          <p:cNvGrpSpPr/>
          <p:nvPr/>
        </p:nvGrpSpPr>
        <p:grpSpPr>
          <a:xfrm>
            <a:off x="16239728" y="26008494"/>
            <a:ext cx="11665296" cy="8152768"/>
            <a:chOff x="1295400" y="3200400"/>
            <a:chExt cx="3695700" cy="3505200"/>
          </a:xfrm>
        </p:grpSpPr>
        <p:pic>
          <p:nvPicPr>
            <p:cNvPr id="32" name="Picture 31">
              <a:extLst>
                <a:ext uri="{FF2B5EF4-FFF2-40B4-BE49-F238E27FC236}">
                  <a16:creationId xmlns:a16="http://schemas.microsoft.com/office/drawing/2014/main" id="{6768C688-339D-6C2C-E5D9-AE7DA66295B4}"/>
                </a:ext>
              </a:extLst>
            </p:cNvPr>
            <p:cNvPicPr>
              <a:picLocks noChangeAspect="1"/>
            </p:cNvPicPr>
            <p:nvPr/>
          </p:nvPicPr>
          <p:blipFill>
            <a:blip r:embed="rId13"/>
            <a:stretch>
              <a:fillRect/>
            </a:stretch>
          </p:blipFill>
          <p:spPr>
            <a:xfrm>
              <a:off x="1295400" y="3305175"/>
              <a:ext cx="3695700" cy="3400425"/>
            </a:xfrm>
            <a:prstGeom prst="rect">
              <a:avLst/>
            </a:prstGeom>
          </p:spPr>
        </p:pic>
        <p:pic>
          <p:nvPicPr>
            <p:cNvPr id="33" name="Picture 32">
              <a:extLst>
                <a:ext uri="{FF2B5EF4-FFF2-40B4-BE49-F238E27FC236}">
                  <a16:creationId xmlns:a16="http://schemas.microsoft.com/office/drawing/2014/main" id="{9B3EEC7C-1302-D3D4-C9AF-8AF358A0C245}"/>
                </a:ext>
              </a:extLst>
            </p:cNvPr>
            <p:cNvPicPr>
              <a:picLocks noChangeAspect="1"/>
            </p:cNvPicPr>
            <p:nvPr/>
          </p:nvPicPr>
          <p:blipFill>
            <a:blip r:embed="rId14"/>
            <a:stretch>
              <a:fillRect/>
            </a:stretch>
          </p:blipFill>
          <p:spPr>
            <a:xfrm>
              <a:off x="3038475" y="3200400"/>
              <a:ext cx="1685925" cy="152400"/>
            </a:xfrm>
            <a:prstGeom prst="rect">
              <a:avLst/>
            </a:prstGeom>
          </p:spPr>
        </p:pic>
      </p:grpSp>
      <p:pic>
        <p:nvPicPr>
          <p:cNvPr id="3" name="Picture 2" descr="A picture containing text, clipart&#10;&#10;Description automatically generated">
            <a:extLst>
              <a:ext uri="{FF2B5EF4-FFF2-40B4-BE49-F238E27FC236}">
                <a16:creationId xmlns:a16="http://schemas.microsoft.com/office/drawing/2014/main" id="{3FA21141-1AD8-4C3B-FB70-C20F5E4AD417}"/>
              </a:ext>
            </a:extLst>
          </p:cNvPr>
          <p:cNvPicPr>
            <a:picLocks noChangeAspect="1"/>
          </p:cNvPicPr>
          <p:nvPr/>
        </p:nvPicPr>
        <p:blipFill rotWithShape="1">
          <a:blip r:embed="rId15">
            <a:extLst>
              <a:ext uri="{28A0092B-C50C-407E-A947-70E740481C1C}">
                <a14:useLocalDpi xmlns:a14="http://schemas.microsoft.com/office/drawing/2010/main" val="0"/>
              </a:ext>
            </a:extLst>
          </a:blip>
          <a:srcRect l="59264" t="22248"/>
          <a:stretch/>
        </p:blipFill>
        <p:spPr>
          <a:xfrm>
            <a:off x="23512536" y="36678018"/>
            <a:ext cx="2016224" cy="2016846"/>
          </a:xfrm>
          <a:prstGeom prst="rect">
            <a:avLst/>
          </a:prstGeom>
        </p:spPr>
      </p:pic>
    </p:spTree>
    <p:extLst>
      <p:ext uri="{BB962C8B-B14F-4D97-AF65-F5344CB8AC3E}">
        <p14:creationId xmlns:p14="http://schemas.microsoft.com/office/powerpoint/2010/main" val="3791683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OSTER TEMPLATE_220422 (1)  -  Read-Only" id="{803D9BCE-8418-4232-9758-293A9BB99041}" vid="{2CCEB5FF-5E7D-41CB-B6EB-66CE8929605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POSTER TEMPLATE_220422_AR_Close_out Meeting</Template>
  <TotalTime>1774</TotalTime>
  <Words>408</Words>
  <Application>Microsoft Office PowerPoint</Application>
  <PresentationFormat>Custom</PresentationFormat>
  <Paragraphs>27</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Muthoni, Francis (IITA)</dc:creator>
  <cp:lastModifiedBy>Muthoni, Francis (IITA)</cp:lastModifiedBy>
  <cp:revision>23</cp:revision>
  <cp:lastPrinted>2016-02-15T06:58:13Z</cp:lastPrinted>
  <dcterms:created xsi:type="dcterms:W3CDTF">2022-08-01T09:23:14Z</dcterms:created>
  <dcterms:modified xsi:type="dcterms:W3CDTF">2022-10-23T19:52:54Z</dcterms:modified>
</cp:coreProperties>
</file>